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75" r:id="rId6"/>
    <p:sldId id="264" r:id="rId7"/>
    <p:sldId id="265" r:id="rId8"/>
    <p:sldId id="266" r:id="rId9"/>
    <p:sldId id="271" r:id="rId10"/>
    <p:sldId id="268" r:id="rId11"/>
    <p:sldId id="269" r:id="rId12"/>
    <p:sldId id="267" r:id="rId13"/>
    <p:sldId id="270" r:id="rId14"/>
    <p:sldId id="272" r:id="rId15"/>
    <p:sldId id="274" r:id="rId16"/>
    <p:sldId id="257" r:id="rId17"/>
    <p:sldId id="258" r:id="rId18"/>
    <p:sldId id="259" r:id="rId19"/>
    <p:sldId id="273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Интерактивные занятия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517</c:v>
                </c:pt>
                <c:pt idx="1">
                  <c:v>725</c:v>
                </c:pt>
                <c:pt idx="2">
                  <c:v>763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Занятия в "Школах здоровья"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</c:v>
                </c:pt>
                <c:pt idx="1">
                  <c:v>1831</c:v>
                </c:pt>
                <c:pt idx="2">
                  <c:v>2815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052928"/>
        <c:axId val="117054464"/>
        <c:axId val="0"/>
      </c:bar3DChart>
      <c:catAx>
        <c:axId val="1170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54464"/>
        <c:crosses val="autoZero"/>
        <c:auto val="1"/>
        <c:lblAlgn val="ctr"/>
        <c:lblOffset val="100"/>
        <c:noMultiLvlLbl val="0"/>
      </c:catAx>
      <c:valAx>
        <c:axId val="1170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052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Мероприятия (интерактивные лекции, семинары, тренинги)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172</c:v>
                </c:pt>
                <c:pt idx="2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09504"/>
        <c:axId val="117111040"/>
        <c:axId val="0"/>
      </c:bar3DChart>
      <c:catAx>
        <c:axId val="11710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111040"/>
        <c:crosses val="autoZero"/>
        <c:auto val="1"/>
        <c:lblAlgn val="ctr"/>
        <c:lblOffset val="100"/>
        <c:noMultiLvlLbl val="0"/>
      </c:catAx>
      <c:valAx>
        <c:axId val="11711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109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 населения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1655</c:v>
                </c:pt>
                <c:pt idx="1">
                  <c:v>3418</c:v>
                </c:pt>
                <c:pt idx="2">
                  <c:v>4383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67264"/>
        <c:axId val="117868800"/>
        <c:axId val="0"/>
      </c:bar3DChart>
      <c:catAx>
        <c:axId val="11786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68800"/>
        <c:crosses val="autoZero"/>
        <c:auto val="1"/>
        <c:lblAlgn val="ctr"/>
        <c:lblOffset val="100"/>
        <c:noMultiLvlLbl val="0"/>
      </c:catAx>
      <c:valAx>
        <c:axId val="11786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67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4C210-05EE-4B57-8CEC-EC4538C7490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4D36C7-1950-443A-9FEC-A7FBFE4C28F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Законодательство</a:t>
          </a:r>
          <a:endParaRPr lang="ru-RU" dirty="0"/>
        </a:p>
      </dgm:t>
    </dgm:pt>
    <dgm:pt modelId="{CEDB230D-6CFD-44B8-B81F-C36C8BC0C0F8}" type="parTrans" cxnId="{8267677D-87C5-4872-9A20-F51382A34760}">
      <dgm:prSet/>
      <dgm:spPr/>
      <dgm:t>
        <a:bodyPr/>
        <a:lstStyle/>
        <a:p>
          <a:endParaRPr lang="ru-RU"/>
        </a:p>
      </dgm:t>
    </dgm:pt>
    <dgm:pt modelId="{33FC605E-2825-4024-AC35-64DEFF92B93C}" type="sibTrans" cxnId="{8267677D-87C5-4872-9A20-F51382A34760}">
      <dgm:prSet/>
      <dgm:spPr/>
      <dgm:t>
        <a:bodyPr/>
        <a:lstStyle/>
        <a:p>
          <a:endParaRPr lang="ru-RU"/>
        </a:p>
      </dgm:t>
    </dgm:pt>
    <dgm:pt modelId="{E463677B-D8DE-4DB3-8B99-011B4F565F7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Федеральные законы </a:t>
          </a:r>
          <a:endParaRPr lang="ru-RU" dirty="0"/>
        </a:p>
      </dgm:t>
    </dgm:pt>
    <dgm:pt modelId="{B62516F9-B502-4613-A673-92E16086FEF8}" type="parTrans" cxnId="{C9B1A81B-BD2C-4491-86DE-EB3241834A5C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E73F8128-837E-4AC6-9C65-151674B91A56}" type="sibTrans" cxnId="{C9B1A81B-BD2C-4491-86DE-EB3241834A5C}">
      <dgm:prSet/>
      <dgm:spPr/>
      <dgm:t>
        <a:bodyPr/>
        <a:lstStyle/>
        <a:p>
          <a:endParaRPr lang="ru-RU"/>
        </a:p>
      </dgm:t>
    </dgm:pt>
    <dgm:pt modelId="{BED1DFE8-E445-4BCC-A6A7-F8A285632FD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Приказы министерства здравоохранения и Департамента здравоохранения ВО</a:t>
          </a:r>
          <a:endParaRPr lang="ru-RU" dirty="0"/>
        </a:p>
      </dgm:t>
    </dgm:pt>
    <dgm:pt modelId="{28188A43-83DE-4B43-B9DE-5A0E38582DE7}" type="parTrans" cxnId="{E1D10EEB-B8E6-4592-8604-AC35FF5A571A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2F747BE-9FD1-4B9D-BDFE-106DB8C884B3}" type="sibTrans" cxnId="{E1D10EEB-B8E6-4592-8604-AC35FF5A571A}">
      <dgm:prSet/>
      <dgm:spPr/>
      <dgm:t>
        <a:bodyPr/>
        <a:lstStyle/>
        <a:p>
          <a:endParaRPr lang="ru-RU"/>
        </a:p>
      </dgm:t>
    </dgm:pt>
    <dgm:pt modelId="{1DDD38DF-952E-4585-B7F4-7D1A5CF88395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Локальные акты БУЗ ВО «ВОПБ»</a:t>
          </a:r>
          <a:endParaRPr lang="ru-RU" dirty="0"/>
        </a:p>
      </dgm:t>
    </dgm:pt>
    <dgm:pt modelId="{0A9D77C5-52E8-4F40-8C5C-E03F08CD7B65}" type="parTrans" cxnId="{3A731373-79E6-4B23-B5ED-0087C1568602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0535483-469C-48CC-8D55-A5E463D088EB}" type="sibTrans" cxnId="{3A731373-79E6-4B23-B5ED-0087C1568602}">
      <dgm:prSet/>
      <dgm:spPr/>
      <dgm:t>
        <a:bodyPr/>
        <a:lstStyle/>
        <a:p>
          <a:endParaRPr lang="ru-RU"/>
        </a:p>
      </dgm:t>
    </dgm:pt>
    <dgm:pt modelId="{0F9ADECD-01BB-4B64-A287-A86F19A34A92}" type="pres">
      <dgm:prSet presAssocID="{5F64C210-05EE-4B57-8CEC-EC4538C7490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33DD88-F8E4-4375-9762-588D3BE83849}" type="pres">
      <dgm:prSet presAssocID="{0B4D36C7-1950-443A-9FEC-A7FBFE4C28F3}" presName="root1" presStyleCnt="0"/>
      <dgm:spPr/>
    </dgm:pt>
    <dgm:pt modelId="{C04704F2-06FA-45AC-9F0F-500AA54D320F}" type="pres">
      <dgm:prSet presAssocID="{0B4D36C7-1950-443A-9FEC-A7FBFE4C28F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FFF076-2C52-4103-B793-8C8F5A9260AA}" type="pres">
      <dgm:prSet presAssocID="{0B4D36C7-1950-443A-9FEC-A7FBFE4C28F3}" presName="level2hierChild" presStyleCnt="0"/>
      <dgm:spPr/>
    </dgm:pt>
    <dgm:pt modelId="{F46080F7-9C08-4C4C-AB76-5F496BD8FEB8}" type="pres">
      <dgm:prSet presAssocID="{B62516F9-B502-4613-A673-92E16086FEF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38BE7FD-05FC-42C1-94B2-B3439287955E}" type="pres">
      <dgm:prSet presAssocID="{B62516F9-B502-4613-A673-92E16086FEF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B9D6E10-3A94-4B12-9F75-B91713736910}" type="pres">
      <dgm:prSet presAssocID="{E463677B-D8DE-4DB3-8B99-011B4F565F77}" presName="root2" presStyleCnt="0"/>
      <dgm:spPr/>
    </dgm:pt>
    <dgm:pt modelId="{530427A6-B56E-4DCD-9BB3-37F50F6B86A3}" type="pres">
      <dgm:prSet presAssocID="{E463677B-D8DE-4DB3-8B99-011B4F565F77}" presName="LevelTwoTextNode" presStyleLbl="node2" presStyleIdx="0" presStyleCnt="3" custScaleX="204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FE9847-AFBD-4855-ADC1-F531C355BA35}" type="pres">
      <dgm:prSet presAssocID="{E463677B-D8DE-4DB3-8B99-011B4F565F77}" presName="level3hierChild" presStyleCnt="0"/>
      <dgm:spPr/>
    </dgm:pt>
    <dgm:pt modelId="{47766127-3268-4181-AF43-A64D0A8A246C}" type="pres">
      <dgm:prSet presAssocID="{28188A43-83DE-4B43-B9DE-5A0E38582DE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722B618-5A4C-4AEE-A9F4-E0AFD5304C73}" type="pres">
      <dgm:prSet presAssocID="{28188A43-83DE-4B43-B9DE-5A0E38582DE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673CFB4-4A2D-4B1D-A838-C8AFD517E33F}" type="pres">
      <dgm:prSet presAssocID="{BED1DFE8-E445-4BCC-A6A7-F8A285632FD2}" presName="root2" presStyleCnt="0"/>
      <dgm:spPr/>
    </dgm:pt>
    <dgm:pt modelId="{D459CE6D-CA3B-4D19-8ECF-8B86013D102B}" type="pres">
      <dgm:prSet presAssocID="{BED1DFE8-E445-4BCC-A6A7-F8A285632FD2}" presName="LevelTwoTextNode" presStyleLbl="node2" presStyleIdx="1" presStyleCnt="3" custScaleX="204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17020D-BE99-446F-B0E7-8FE56EE4F4BB}" type="pres">
      <dgm:prSet presAssocID="{BED1DFE8-E445-4BCC-A6A7-F8A285632FD2}" presName="level3hierChild" presStyleCnt="0"/>
      <dgm:spPr/>
    </dgm:pt>
    <dgm:pt modelId="{3FAB63EC-BDC4-4770-BA3B-E3C30A2F9E7D}" type="pres">
      <dgm:prSet presAssocID="{0A9D77C5-52E8-4F40-8C5C-E03F08CD7B6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051EB93-E931-4F95-A7E4-01E9B3DF756F}" type="pres">
      <dgm:prSet presAssocID="{0A9D77C5-52E8-4F40-8C5C-E03F08CD7B6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AE96C3A-5F87-4C34-B7D6-E61C82C51AF0}" type="pres">
      <dgm:prSet presAssocID="{1DDD38DF-952E-4585-B7F4-7D1A5CF88395}" presName="root2" presStyleCnt="0"/>
      <dgm:spPr/>
    </dgm:pt>
    <dgm:pt modelId="{EF7EFCEF-9D9E-42B9-BB69-10F622B04818}" type="pres">
      <dgm:prSet presAssocID="{1DDD38DF-952E-4585-B7F4-7D1A5CF88395}" presName="LevelTwoTextNode" presStyleLbl="node2" presStyleIdx="2" presStyleCnt="3" custScaleX="204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BD73D-4FC9-4434-956D-69B0CDFE6C0C}" type="pres">
      <dgm:prSet presAssocID="{1DDD38DF-952E-4585-B7F4-7D1A5CF88395}" presName="level3hierChild" presStyleCnt="0"/>
      <dgm:spPr/>
    </dgm:pt>
  </dgm:ptLst>
  <dgm:cxnLst>
    <dgm:cxn modelId="{BFF646D7-DCE4-48F6-B9ED-03B141292BA1}" type="presOf" srcId="{28188A43-83DE-4B43-B9DE-5A0E38582DE7}" destId="{0722B618-5A4C-4AEE-A9F4-E0AFD5304C73}" srcOrd="1" destOrd="0" presId="urn:microsoft.com/office/officeart/2008/layout/HorizontalMultiLevelHierarchy"/>
    <dgm:cxn modelId="{3EEBB408-C201-43FC-8432-F8FB8971E8F3}" type="presOf" srcId="{E463677B-D8DE-4DB3-8B99-011B4F565F77}" destId="{530427A6-B56E-4DCD-9BB3-37F50F6B86A3}" srcOrd="0" destOrd="0" presId="urn:microsoft.com/office/officeart/2008/layout/HorizontalMultiLevelHierarchy"/>
    <dgm:cxn modelId="{5B4AAD63-4C52-4F72-81A2-A5F6989275D1}" type="presOf" srcId="{B62516F9-B502-4613-A673-92E16086FEF8}" destId="{F46080F7-9C08-4C4C-AB76-5F496BD8FEB8}" srcOrd="0" destOrd="0" presId="urn:microsoft.com/office/officeart/2008/layout/HorizontalMultiLevelHierarchy"/>
    <dgm:cxn modelId="{3A087299-03BD-45F6-A368-843C451093ED}" type="presOf" srcId="{0B4D36C7-1950-443A-9FEC-A7FBFE4C28F3}" destId="{C04704F2-06FA-45AC-9F0F-500AA54D320F}" srcOrd="0" destOrd="0" presId="urn:microsoft.com/office/officeart/2008/layout/HorizontalMultiLevelHierarchy"/>
    <dgm:cxn modelId="{1E8E877F-8936-4DF3-BC7D-0EA3AFEC42ED}" type="presOf" srcId="{1DDD38DF-952E-4585-B7F4-7D1A5CF88395}" destId="{EF7EFCEF-9D9E-42B9-BB69-10F622B04818}" srcOrd="0" destOrd="0" presId="urn:microsoft.com/office/officeart/2008/layout/HorizontalMultiLevelHierarchy"/>
    <dgm:cxn modelId="{E1D10EEB-B8E6-4592-8604-AC35FF5A571A}" srcId="{0B4D36C7-1950-443A-9FEC-A7FBFE4C28F3}" destId="{BED1DFE8-E445-4BCC-A6A7-F8A285632FD2}" srcOrd="1" destOrd="0" parTransId="{28188A43-83DE-4B43-B9DE-5A0E38582DE7}" sibTransId="{72F747BE-9FD1-4B9D-BDFE-106DB8C884B3}"/>
    <dgm:cxn modelId="{D7F9570D-60D8-4CA8-9C23-7238AAD4FECD}" type="presOf" srcId="{5F64C210-05EE-4B57-8CEC-EC4538C7490D}" destId="{0F9ADECD-01BB-4B64-A287-A86F19A34A92}" srcOrd="0" destOrd="0" presId="urn:microsoft.com/office/officeart/2008/layout/HorizontalMultiLevelHierarchy"/>
    <dgm:cxn modelId="{E8A5AE11-50A2-4C3F-9D57-630B4E55E14B}" type="presOf" srcId="{BED1DFE8-E445-4BCC-A6A7-F8A285632FD2}" destId="{D459CE6D-CA3B-4D19-8ECF-8B86013D102B}" srcOrd="0" destOrd="0" presId="urn:microsoft.com/office/officeart/2008/layout/HorizontalMultiLevelHierarchy"/>
    <dgm:cxn modelId="{8267677D-87C5-4872-9A20-F51382A34760}" srcId="{5F64C210-05EE-4B57-8CEC-EC4538C7490D}" destId="{0B4D36C7-1950-443A-9FEC-A7FBFE4C28F3}" srcOrd="0" destOrd="0" parTransId="{CEDB230D-6CFD-44B8-B81F-C36C8BC0C0F8}" sibTransId="{33FC605E-2825-4024-AC35-64DEFF92B93C}"/>
    <dgm:cxn modelId="{924AEDA8-8ED3-4758-91BD-64A1763DEAD0}" type="presOf" srcId="{0A9D77C5-52E8-4F40-8C5C-E03F08CD7B65}" destId="{8051EB93-E931-4F95-A7E4-01E9B3DF756F}" srcOrd="1" destOrd="0" presId="urn:microsoft.com/office/officeart/2008/layout/HorizontalMultiLevelHierarchy"/>
    <dgm:cxn modelId="{3A731373-79E6-4B23-B5ED-0087C1568602}" srcId="{0B4D36C7-1950-443A-9FEC-A7FBFE4C28F3}" destId="{1DDD38DF-952E-4585-B7F4-7D1A5CF88395}" srcOrd="2" destOrd="0" parTransId="{0A9D77C5-52E8-4F40-8C5C-E03F08CD7B65}" sibTransId="{10535483-469C-48CC-8D55-A5E463D088EB}"/>
    <dgm:cxn modelId="{0A670C98-2ADF-47A3-8D8A-98C54FB83368}" type="presOf" srcId="{B62516F9-B502-4613-A673-92E16086FEF8}" destId="{A38BE7FD-05FC-42C1-94B2-B3439287955E}" srcOrd="1" destOrd="0" presId="urn:microsoft.com/office/officeart/2008/layout/HorizontalMultiLevelHierarchy"/>
    <dgm:cxn modelId="{D0F1CDC5-54D8-4B43-91C2-933EFFE73817}" type="presOf" srcId="{0A9D77C5-52E8-4F40-8C5C-E03F08CD7B65}" destId="{3FAB63EC-BDC4-4770-BA3B-E3C30A2F9E7D}" srcOrd="0" destOrd="0" presId="urn:microsoft.com/office/officeart/2008/layout/HorizontalMultiLevelHierarchy"/>
    <dgm:cxn modelId="{C9B1A81B-BD2C-4491-86DE-EB3241834A5C}" srcId="{0B4D36C7-1950-443A-9FEC-A7FBFE4C28F3}" destId="{E463677B-D8DE-4DB3-8B99-011B4F565F77}" srcOrd="0" destOrd="0" parTransId="{B62516F9-B502-4613-A673-92E16086FEF8}" sibTransId="{E73F8128-837E-4AC6-9C65-151674B91A56}"/>
    <dgm:cxn modelId="{CC25CCAB-3304-43CA-AC24-56388EBD91F3}" type="presOf" srcId="{28188A43-83DE-4B43-B9DE-5A0E38582DE7}" destId="{47766127-3268-4181-AF43-A64D0A8A246C}" srcOrd="0" destOrd="0" presId="urn:microsoft.com/office/officeart/2008/layout/HorizontalMultiLevelHierarchy"/>
    <dgm:cxn modelId="{FF5E33C7-C509-4F40-987E-B621E24C5576}" type="presParOf" srcId="{0F9ADECD-01BB-4B64-A287-A86F19A34A92}" destId="{A533DD88-F8E4-4375-9762-588D3BE83849}" srcOrd="0" destOrd="0" presId="urn:microsoft.com/office/officeart/2008/layout/HorizontalMultiLevelHierarchy"/>
    <dgm:cxn modelId="{F90F8E15-01C5-4FA7-8EE5-F04007AA4C21}" type="presParOf" srcId="{A533DD88-F8E4-4375-9762-588D3BE83849}" destId="{C04704F2-06FA-45AC-9F0F-500AA54D320F}" srcOrd="0" destOrd="0" presId="urn:microsoft.com/office/officeart/2008/layout/HorizontalMultiLevelHierarchy"/>
    <dgm:cxn modelId="{1CA3D7BA-BB55-4CA1-A727-EAE78EA0758E}" type="presParOf" srcId="{A533DD88-F8E4-4375-9762-588D3BE83849}" destId="{33FFF076-2C52-4103-B793-8C8F5A9260AA}" srcOrd="1" destOrd="0" presId="urn:microsoft.com/office/officeart/2008/layout/HorizontalMultiLevelHierarchy"/>
    <dgm:cxn modelId="{A0827A62-686B-489B-9241-263BE80C0E9D}" type="presParOf" srcId="{33FFF076-2C52-4103-B793-8C8F5A9260AA}" destId="{F46080F7-9C08-4C4C-AB76-5F496BD8FEB8}" srcOrd="0" destOrd="0" presId="urn:microsoft.com/office/officeart/2008/layout/HorizontalMultiLevelHierarchy"/>
    <dgm:cxn modelId="{64C009B6-128C-4F5D-933C-EDD16710429C}" type="presParOf" srcId="{F46080F7-9C08-4C4C-AB76-5F496BD8FEB8}" destId="{A38BE7FD-05FC-42C1-94B2-B3439287955E}" srcOrd="0" destOrd="0" presId="urn:microsoft.com/office/officeart/2008/layout/HorizontalMultiLevelHierarchy"/>
    <dgm:cxn modelId="{AD36E83A-6906-4D40-A092-1E916DD500F8}" type="presParOf" srcId="{33FFF076-2C52-4103-B793-8C8F5A9260AA}" destId="{5B9D6E10-3A94-4B12-9F75-B91713736910}" srcOrd="1" destOrd="0" presId="urn:microsoft.com/office/officeart/2008/layout/HorizontalMultiLevelHierarchy"/>
    <dgm:cxn modelId="{BABB5925-C0F7-4E55-ACA6-DC5B89A2AF72}" type="presParOf" srcId="{5B9D6E10-3A94-4B12-9F75-B91713736910}" destId="{530427A6-B56E-4DCD-9BB3-37F50F6B86A3}" srcOrd="0" destOrd="0" presId="urn:microsoft.com/office/officeart/2008/layout/HorizontalMultiLevelHierarchy"/>
    <dgm:cxn modelId="{F6EA91D0-A11C-45B6-8929-BCD4A0B19F2D}" type="presParOf" srcId="{5B9D6E10-3A94-4B12-9F75-B91713736910}" destId="{6DFE9847-AFBD-4855-ADC1-F531C355BA35}" srcOrd="1" destOrd="0" presId="urn:microsoft.com/office/officeart/2008/layout/HorizontalMultiLevelHierarchy"/>
    <dgm:cxn modelId="{6DCEE865-4B17-413F-9EEC-A2E77F77F8E2}" type="presParOf" srcId="{33FFF076-2C52-4103-B793-8C8F5A9260AA}" destId="{47766127-3268-4181-AF43-A64D0A8A246C}" srcOrd="2" destOrd="0" presId="urn:microsoft.com/office/officeart/2008/layout/HorizontalMultiLevelHierarchy"/>
    <dgm:cxn modelId="{052210D9-B4AB-479F-BD8A-8E09302283C5}" type="presParOf" srcId="{47766127-3268-4181-AF43-A64D0A8A246C}" destId="{0722B618-5A4C-4AEE-A9F4-E0AFD5304C73}" srcOrd="0" destOrd="0" presId="urn:microsoft.com/office/officeart/2008/layout/HorizontalMultiLevelHierarchy"/>
    <dgm:cxn modelId="{AB0E9BCC-0197-4ABE-8CC8-3CFC8CC1128F}" type="presParOf" srcId="{33FFF076-2C52-4103-B793-8C8F5A9260AA}" destId="{7673CFB4-4A2D-4B1D-A838-C8AFD517E33F}" srcOrd="3" destOrd="0" presId="urn:microsoft.com/office/officeart/2008/layout/HorizontalMultiLevelHierarchy"/>
    <dgm:cxn modelId="{EEA26E5D-0942-4D6E-821F-703C7C8D9430}" type="presParOf" srcId="{7673CFB4-4A2D-4B1D-A838-C8AFD517E33F}" destId="{D459CE6D-CA3B-4D19-8ECF-8B86013D102B}" srcOrd="0" destOrd="0" presId="urn:microsoft.com/office/officeart/2008/layout/HorizontalMultiLevelHierarchy"/>
    <dgm:cxn modelId="{A5D26FAB-2005-480F-8CCE-CE52B7E2A52D}" type="presParOf" srcId="{7673CFB4-4A2D-4B1D-A838-C8AFD517E33F}" destId="{7717020D-BE99-446F-B0E7-8FE56EE4F4BB}" srcOrd="1" destOrd="0" presId="urn:microsoft.com/office/officeart/2008/layout/HorizontalMultiLevelHierarchy"/>
    <dgm:cxn modelId="{F736A900-2242-431A-A4DB-9C321C860D8B}" type="presParOf" srcId="{33FFF076-2C52-4103-B793-8C8F5A9260AA}" destId="{3FAB63EC-BDC4-4770-BA3B-E3C30A2F9E7D}" srcOrd="4" destOrd="0" presId="urn:microsoft.com/office/officeart/2008/layout/HorizontalMultiLevelHierarchy"/>
    <dgm:cxn modelId="{F884D3E9-C11E-43F3-B0EE-9D2AEBE37E2E}" type="presParOf" srcId="{3FAB63EC-BDC4-4770-BA3B-E3C30A2F9E7D}" destId="{8051EB93-E931-4F95-A7E4-01E9B3DF756F}" srcOrd="0" destOrd="0" presId="urn:microsoft.com/office/officeart/2008/layout/HorizontalMultiLevelHierarchy"/>
    <dgm:cxn modelId="{FE4FED81-7FED-46E4-A878-19E918F9A8CC}" type="presParOf" srcId="{33FFF076-2C52-4103-B793-8C8F5A9260AA}" destId="{EAE96C3A-5F87-4C34-B7D6-E61C82C51AF0}" srcOrd="5" destOrd="0" presId="urn:microsoft.com/office/officeart/2008/layout/HorizontalMultiLevelHierarchy"/>
    <dgm:cxn modelId="{511EC829-7612-45AE-9006-F7A74008DDA1}" type="presParOf" srcId="{EAE96C3A-5F87-4C34-B7D6-E61C82C51AF0}" destId="{EF7EFCEF-9D9E-42B9-BB69-10F622B04818}" srcOrd="0" destOrd="0" presId="urn:microsoft.com/office/officeart/2008/layout/HorizontalMultiLevelHierarchy"/>
    <dgm:cxn modelId="{097DD95A-603D-417D-B744-7AC440DA5B90}" type="presParOf" srcId="{EAE96C3A-5F87-4C34-B7D6-E61C82C51AF0}" destId="{A39BD73D-4FC9-4434-956D-69B0CDFE6C0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EF859-698A-44C1-B6E1-1C0E6F99AF9F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F85415-332D-4AD6-A81E-5F056BCEE3C0}">
      <dgm:prSet phldrT="[Текст]"/>
      <dgm:spPr/>
      <dgm:t>
        <a:bodyPr/>
        <a:lstStyle/>
        <a:p>
          <a:r>
            <a:rPr lang="ru-RU" dirty="0" smtClean="0"/>
            <a:t>ФЗ</a:t>
          </a:r>
          <a:endParaRPr lang="ru-RU" dirty="0"/>
        </a:p>
      </dgm:t>
    </dgm:pt>
    <dgm:pt modelId="{C7045974-A55B-4BB6-A012-FEAAACC15C8B}" type="parTrans" cxnId="{AB1D6748-19B6-474F-9FEC-54C83D7AC7E6}">
      <dgm:prSet/>
      <dgm:spPr/>
      <dgm:t>
        <a:bodyPr/>
        <a:lstStyle/>
        <a:p>
          <a:endParaRPr lang="ru-RU"/>
        </a:p>
      </dgm:t>
    </dgm:pt>
    <dgm:pt modelId="{296C541E-5A28-4ED0-8856-4B99C154153A}" type="sibTrans" cxnId="{AB1D6748-19B6-474F-9FEC-54C83D7AC7E6}">
      <dgm:prSet/>
      <dgm:spPr/>
      <dgm:t>
        <a:bodyPr/>
        <a:lstStyle/>
        <a:p>
          <a:endParaRPr lang="ru-RU"/>
        </a:p>
      </dgm:t>
    </dgm:pt>
    <dgm:pt modelId="{9AFFA032-C03C-48A4-B265-8B580B6060EB}">
      <dgm:prSet phldrT="[Текст]"/>
      <dgm:spPr/>
      <dgm:t>
        <a:bodyPr/>
        <a:lstStyle/>
        <a:p>
          <a:r>
            <a:rPr lang="ru-RU" b="1" dirty="0" smtClean="0"/>
            <a:t>Федеральный закон от 21.11.2011 N 323-ФЗ (ред. от 26.04.2016) </a:t>
          </a:r>
          <a:r>
            <a:rPr lang="ru-RU" b="1" dirty="0" smtClean="0"/>
            <a:t>«Об </a:t>
          </a:r>
          <a:r>
            <a:rPr lang="ru-RU" b="1" dirty="0" smtClean="0"/>
            <a:t>основах охраны здоровья граждан в Российской </a:t>
          </a:r>
          <a:r>
            <a:rPr lang="ru-RU" b="1" dirty="0" smtClean="0"/>
            <a:t>Федерации»</a:t>
          </a:r>
          <a:endParaRPr lang="ru-RU" dirty="0"/>
        </a:p>
      </dgm:t>
    </dgm:pt>
    <dgm:pt modelId="{D03CF9D1-DFF0-4EFE-A422-EE8F5A307EF9}" type="parTrans" cxnId="{AD04100E-2A75-457A-A365-3AEAD7473212}">
      <dgm:prSet/>
      <dgm:spPr/>
      <dgm:t>
        <a:bodyPr/>
        <a:lstStyle/>
        <a:p>
          <a:endParaRPr lang="ru-RU"/>
        </a:p>
      </dgm:t>
    </dgm:pt>
    <dgm:pt modelId="{19C916D3-22FC-4EDE-8126-324335E7EADE}" type="sibTrans" cxnId="{AD04100E-2A75-457A-A365-3AEAD7473212}">
      <dgm:prSet/>
      <dgm:spPr/>
      <dgm:t>
        <a:bodyPr/>
        <a:lstStyle/>
        <a:p>
          <a:endParaRPr lang="ru-RU"/>
        </a:p>
      </dgm:t>
    </dgm:pt>
    <dgm:pt modelId="{CEC9E9F0-C198-43B3-B4C0-0B7FE8D9AADA}">
      <dgm:prSet phldrT="[Текст]"/>
      <dgm:spPr/>
      <dgm:t>
        <a:bodyPr/>
        <a:lstStyle/>
        <a:p>
          <a:r>
            <a:rPr lang="ru-RU" dirty="0" smtClean="0"/>
            <a:t>ФЗ</a:t>
          </a:r>
          <a:endParaRPr lang="ru-RU" dirty="0"/>
        </a:p>
      </dgm:t>
    </dgm:pt>
    <dgm:pt modelId="{88D4C523-E651-4AAB-80B8-AA0403941D6B}" type="parTrans" cxnId="{84F8E9FF-567C-4A90-BEA3-4C595F13389C}">
      <dgm:prSet/>
      <dgm:spPr/>
      <dgm:t>
        <a:bodyPr/>
        <a:lstStyle/>
        <a:p>
          <a:endParaRPr lang="ru-RU"/>
        </a:p>
      </dgm:t>
    </dgm:pt>
    <dgm:pt modelId="{3B24F985-B84F-4AC0-931B-95F5A762BE83}" type="sibTrans" cxnId="{84F8E9FF-567C-4A90-BEA3-4C595F13389C}">
      <dgm:prSet/>
      <dgm:spPr/>
      <dgm:t>
        <a:bodyPr/>
        <a:lstStyle/>
        <a:p>
          <a:endParaRPr lang="ru-RU"/>
        </a:p>
      </dgm:t>
    </dgm:pt>
    <dgm:pt modelId="{4E67FC3F-58F2-4BBA-9330-D89E6DF19528}">
      <dgm:prSet phldrT="[Текст]"/>
      <dgm:spPr/>
      <dgm:t>
        <a:bodyPr/>
        <a:lstStyle/>
        <a:p>
          <a:r>
            <a:rPr lang="ru-RU" b="1" dirty="0" smtClean="0"/>
            <a:t>Закон </a:t>
          </a:r>
          <a:r>
            <a:rPr lang="ru-RU" b="1" dirty="0" smtClean="0"/>
            <a:t>« О психиатрической </a:t>
          </a:r>
          <a:r>
            <a:rPr lang="ru-RU" b="1" dirty="0" smtClean="0"/>
            <a:t>помощи и гарантиях прав граждан при её </a:t>
          </a:r>
          <a:r>
            <a:rPr lang="ru-RU" b="1" dirty="0" smtClean="0"/>
            <a:t>оказании» </a:t>
          </a:r>
          <a:r>
            <a:rPr lang="ru-RU" b="1" dirty="0" smtClean="0"/>
            <a:t>от 02.07. 1992 № 3185-1</a:t>
          </a:r>
          <a:endParaRPr lang="ru-RU" dirty="0"/>
        </a:p>
      </dgm:t>
    </dgm:pt>
    <dgm:pt modelId="{9A65F321-BB23-434E-9A92-98052C84374A}" type="parTrans" cxnId="{48245842-8BEF-460B-B4A6-FF48708C2711}">
      <dgm:prSet/>
      <dgm:spPr/>
      <dgm:t>
        <a:bodyPr/>
        <a:lstStyle/>
        <a:p>
          <a:endParaRPr lang="ru-RU"/>
        </a:p>
      </dgm:t>
    </dgm:pt>
    <dgm:pt modelId="{C5CAEBB0-6301-4237-844E-FB9ADAA8EE5B}" type="sibTrans" cxnId="{48245842-8BEF-460B-B4A6-FF48708C2711}">
      <dgm:prSet/>
      <dgm:spPr/>
      <dgm:t>
        <a:bodyPr/>
        <a:lstStyle/>
        <a:p>
          <a:endParaRPr lang="ru-RU"/>
        </a:p>
      </dgm:t>
    </dgm:pt>
    <dgm:pt modelId="{5DFF29CB-C08B-42B7-A143-5E0A87D1A320}" type="pres">
      <dgm:prSet presAssocID="{BC4EF859-698A-44C1-B6E1-1C0E6F99AF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5647C8-FD3C-419C-9B5A-7B0A1A15D2F0}" type="pres">
      <dgm:prSet presAssocID="{FAF85415-332D-4AD6-A81E-5F056BCEE3C0}" presName="composite" presStyleCnt="0"/>
      <dgm:spPr/>
    </dgm:pt>
    <dgm:pt modelId="{2F5C58A1-918B-40CE-AEBA-C7AD18E1D842}" type="pres">
      <dgm:prSet presAssocID="{FAF85415-332D-4AD6-A81E-5F056BCEE3C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44F1-E667-47D1-91C0-EF0F99A37AD4}" type="pres">
      <dgm:prSet presAssocID="{FAF85415-332D-4AD6-A81E-5F056BCEE3C0}" presName="descendantText" presStyleLbl="alignAcc1" presStyleIdx="0" presStyleCnt="2" custLinFactNeighborX="-143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78C5D-DEFB-4884-91F8-14EEDC9D3D2D}" type="pres">
      <dgm:prSet presAssocID="{296C541E-5A28-4ED0-8856-4B99C154153A}" presName="sp" presStyleCnt="0"/>
      <dgm:spPr/>
    </dgm:pt>
    <dgm:pt modelId="{83A05197-DBC7-48EB-B0C2-676D28373955}" type="pres">
      <dgm:prSet presAssocID="{CEC9E9F0-C198-43B3-B4C0-0B7FE8D9AADA}" presName="composite" presStyleCnt="0"/>
      <dgm:spPr/>
    </dgm:pt>
    <dgm:pt modelId="{A21A9511-8B0D-4243-83C5-EBDB682C6AF4}" type="pres">
      <dgm:prSet presAssocID="{CEC9E9F0-C198-43B3-B4C0-0B7FE8D9AAD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1D1E6-BAD1-4B06-AD45-C35353D15009}" type="pres">
      <dgm:prSet presAssocID="{CEC9E9F0-C198-43B3-B4C0-0B7FE8D9AAD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8BEECF-8AF2-4315-9408-5983F2148123}" type="presOf" srcId="{CEC9E9F0-C198-43B3-B4C0-0B7FE8D9AADA}" destId="{A21A9511-8B0D-4243-83C5-EBDB682C6AF4}" srcOrd="0" destOrd="0" presId="urn:microsoft.com/office/officeart/2005/8/layout/chevron2"/>
    <dgm:cxn modelId="{84F8E9FF-567C-4A90-BEA3-4C595F13389C}" srcId="{BC4EF859-698A-44C1-B6E1-1C0E6F99AF9F}" destId="{CEC9E9F0-C198-43B3-B4C0-0B7FE8D9AADA}" srcOrd="1" destOrd="0" parTransId="{88D4C523-E651-4AAB-80B8-AA0403941D6B}" sibTransId="{3B24F985-B84F-4AC0-931B-95F5A762BE83}"/>
    <dgm:cxn modelId="{11E8F29E-CEA9-4EF6-B4DA-059AFBF68CB8}" type="presOf" srcId="{9AFFA032-C03C-48A4-B265-8B580B6060EB}" destId="{879244F1-E667-47D1-91C0-EF0F99A37AD4}" srcOrd="0" destOrd="0" presId="urn:microsoft.com/office/officeart/2005/8/layout/chevron2"/>
    <dgm:cxn modelId="{E8822DB2-BB15-4CD3-9B6B-038CD6B9281B}" type="presOf" srcId="{4E67FC3F-58F2-4BBA-9330-D89E6DF19528}" destId="{D3E1D1E6-BAD1-4B06-AD45-C35353D15009}" srcOrd="0" destOrd="0" presId="urn:microsoft.com/office/officeart/2005/8/layout/chevron2"/>
    <dgm:cxn modelId="{AD04100E-2A75-457A-A365-3AEAD7473212}" srcId="{FAF85415-332D-4AD6-A81E-5F056BCEE3C0}" destId="{9AFFA032-C03C-48A4-B265-8B580B6060EB}" srcOrd="0" destOrd="0" parTransId="{D03CF9D1-DFF0-4EFE-A422-EE8F5A307EF9}" sibTransId="{19C916D3-22FC-4EDE-8126-324335E7EADE}"/>
    <dgm:cxn modelId="{AB1D6748-19B6-474F-9FEC-54C83D7AC7E6}" srcId="{BC4EF859-698A-44C1-B6E1-1C0E6F99AF9F}" destId="{FAF85415-332D-4AD6-A81E-5F056BCEE3C0}" srcOrd="0" destOrd="0" parTransId="{C7045974-A55B-4BB6-A012-FEAAACC15C8B}" sibTransId="{296C541E-5A28-4ED0-8856-4B99C154153A}"/>
    <dgm:cxn modelId="{48245842-8BEF-460B-B4A6-FF48708C2711}" srcId="{CEC9E9F0-C198-43B3-B4C0-0B7FE8D9AADA}" destId="{4E67FC3F-58F2-4BBA-9330-D89E6DF19528}" srcOrd="0" destOrd="0" parTransId="{9A65F321-BB23-434E-9A92-98052C84374A}" sibTransId="{C5CAEBB0-6301-4237-844E-FB9ADAA8EE5B}"/>
    <dgm:cxn modelId="{76799450-BB44-429C-9722-0E7A2066375D}" type="presOf" srcId="{FAF85415-332D-4AD6-A81E-5F056BCEE3C0}" destId="{2F5C58A1-918B-40CE-AEBA-C7AD18E1D842}" srcOrd="0" destOrd="0" presId="urn:microsoft.com/office/officeart/2005/8/layout/chevron2"/>
    <dgm:cxn modelId="{7A7595C1-FFEA-4D55-A438-0E189F01D0D4}" type="presOf" srcId="{BC4EF859-698A-44C1-B6E1-1C0E6F99AF9F}" destId="{5DFF29CB-C08B-42B7-A143-5E0A87D1A320}" srcOrd="0" destOrd="0" presId="urn:microsoft.com/office/officeart/2005/8/layout/chevron2"/>
    <dgm:cxn modelId="{0CBBFA29-E363-4AF9-A3F7-A1FD6A8C1F63}" type="presParOf" srcId="{5DFF29CB-C08B-42B7-A143-5E0A87D1A320}" destId="{C75647C8-FD3C-419C-9B5A-7B0A1A15D2F0}" srcOrd="0" destOrd="0" presId="urn:microsoft.com/office/officeart/2005/8/layout/chevron2"/>
    <dgm:cxn modelId="{DD600FE3-3117-45D5-884E-8F212D618FF4}" type="presParOf" srcId="{C75647C8-FD3C-419C-9B5A-7B0A1A15D2F0}" destId="{2F5C58A1-918B-40CE-AEBA-C7AD18E1D842}" srcOrd="0" destOrd="0" presId="urn:microsoft.com/office/officeart/2005/8/layout/chevron2"/>
    <dgm:cxn modelId="{A8C40824-8A13-4704-B6F2-0331888F782D}" type="presParOf" srcId="{C75647C8-FD3C-419C-9B5A-7B0A1A15D2F0}" destId="{879244F1-E667-47D1-91C0-EF0F99A37AD4}" srcOrd="1" destOrd="0" presId="urn:microsoft.com/office/officeart/2005/8/layout/chevron2"/>
    <dgm:cxn modelId="{7723C1A6-E9A2-4AAE-9126-0690F43F4395}" type="presParOf" srcId="{5DFF29CB-C08B-42B7-A143-5E0A87D1A320}" destId="{D2A78C5D-DEFB-4884-91F8-14EEDC9D3D2D}" srcOrd="1" destOrd="0" presId="urn:microsoft.com/office/officeart/2005/8/layout/chevron2"/>
    <dgm:cxn modelId="{8A9E85CA-102A-46AF-B74B-CB3E62F46C5B}" type="presParOf" srcId="{5DFF29CB-C08B-42B7-A143-5E0A87D1A320}" destId="{83A05197-DBC7-48EB-B0C2-676D28373955}" srcOrd="2" destOrd="0" presId="urn:microsoft.com/office/officeart/2005/8/layout/chevron2"/>
    <dgm:cxn modelId="{4791BFAC-3F9E-4631-AF70-137AA986AF6E}" type="presParOf" srcId="{83A05197-DBC7-48EB-B0C2-676D28373955}" destId="{A21A9511-8B0D-4243-83C5-EBDB682C6AF4}" srcOrd="0" destOrd="0" presId="urn:microsoft.com/office/officeart/2005/8/layout/chevron2"/>
    <dgm:cxn modelId="{99D0B311-111D-4B35-A2A6-2CF3C218ADB7}" type="presParOf" srcId="{83A05197-DBC7-48EB-B0C2-676D28373955}" destId="{D3E1D1E6-BAD1-4B06-AD45-C35353D150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50C74-E96E-424F-B0B7-68EAC8C3A836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78F108-35AD-4A75-B075-B10298E2EE8D}">
      <dgm:prSet phldrT="[Текст]"/>
      <dgm:spPr/>
      <dgm:t>
        <a:bodyPr/>
        <a:lstStyle/>
        <a:p>
          <a:r>
            <a:rPr lang="ru-RU" b="1" dirty="0" smtClean="0"/>
            <a:t>Приказ</a:t>
          </a:r>
          <a:endParaRPr lang="ru-RU" b="1" dirty="0"/>
        </a:p>
      </dgm:t>
    </dgm:pt>
    <dgm:pt modelId="{596709D3-07CB-4777-9CCC-05BEDF3D4686}" type="parTrans" cxnId="{94130AF8-4B60-4AA6-A697-73A71B96F0CC}">
      <dgm:prSet/>
      <dgm:spPr/>
      <dgm:t>
        <a:bodyPr/>
        <a:lstStyle/>
        <a:p>
          <a:endParaRPr lang="ru-RU"/>
        </a:p>
      </dgm:t>
    </dgm:pt>
    <dgm:pt modelId="{299FE43C-80EB-4024-AC86-96D36F16DBB6}" type="sibTrans" cxnId="{94130AF8-4B60-4AA6-A697-73A71B96F0CC}">
      <dgm:prSet/>
      <dgm:spPr/>
      <dgm:t>
        <a:bodyPr/>
        <a:lstStyle/>
        <a:p>
          <a:endParaRPr lang="ru-RU"/>
        </a:p>
      </dgm:t>
    </dgm:pt>
    <dgm:pt modelId="{94183B3C-7D0B-4479-B7FB-80623D9DB281}">
      <dgm:prSet phldrT="[Текст]"/>
      <dgm:spPr/>
      <dgm:t>
        <a:bodyPr/>
        <a:lstStyle/>
        <a:p>
          <a:r>
            <a:rPr lang="ru-RU" b="1" dirty="0" smtClean="0"/>
            <a:t>Приказ Министерства здравоохранения РФ от 30 сентября 2015 г. N 683н</a:t>
          </a:r>
          <a:br>
            <a:rPr lang="ru-RU" b="1" dirty="0" smtClean="0"/>
          </a:br>
          <a:r>
            <a:rPr lang="ru-RU" b="1" dirty="0" smtClean="0"/>
            <a:t>"Об утверждении Порядка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организациях"</a:t>
          </a:r>
          <a:endParaRPr lang="ru-RU" b="1" dirty="0"/>
        </a:p>
      </dgm:t>
    </dgm:pt>
    <dgm:pt modelId="{A846D6CE-4F41-4948-A975-830173491B00}" type="parTrans" cxnId="{60F2C334-3114-46C9-B007-09C810260F73}">
      <dgm:prSet/>
      <dgm:spPr/>
      <dgm:t>
        <a:bodyPr/>
        <a:lstStyle/>
        <a:p>
          <a:endParaRPr lang="ru-RU"/>
        </a:p>
      </dgm:t>
    </dgm:pt>
    <dgm:pt modelId="{8AB3B54D-8C6A-4B2B-AF19-6526D9F0E328}" type="sibTrans" cxnId="{60F2C334-3114-46C9-B007-09C810260F73}">
      <dgm:prSet/>
      <dgm:spPr/>
      <dgm:t>
        <a:bodyPr/>
        <a:lstStyle/>
        <a:p>
          <a:endParaRPr lang="ru-RU"/>
        </a:p>
      </dgm:t>
    </dgm:pt>
    <dgm:pt modelId="{2E358993-7378-472F-8CC0-8976FC240627}">
      <dgm:prSet phldrT="[Текст]"/>
      <dgm:spPr/>
      <dgm:t>
        <a:bodyPr/>
        <a:lstStyle/>
        <a:p>
          <a:r>
            <a:rPr lang="ru-RU" b="1" dirty="0" smtClean="0"/>
            <a:t>Приказы</a:t>
          </a:r>
          <a:r>
            <a:rPr lang="ru-RU" dirty="0" smtClean="0"/>
            <a:t> </a:t>
          </a:r>
          <a:endParaRPr lang="ru-RU" dirty="0"/>
        </a:p>
      </dgm:t>
    </dgm:pt>
    <dgm:pt modelId="{10E414B1-BF7E-4074-9228-4766DFDE4638}" type="parTrans" cxnId="{A310CBBE-6C76-4070-8556-41341F1C46DC}">
      <dgm:prSet/>
      <dgm:spPr/>
      <dgm:t>
        <a:bodyPr/>
        <a:lstStyle/>
        <a:p>
          <a:endParaRPr lang="ru-RU"/>
        </a:p>
      </dgm:t>
    </dgm:pt>
    <dgm:pt modelId="{4C4069B7-DC37-44C2-B4A1-1A88CEE46084}" type="sibTrans" cxnId="{A310CBBE-6C76-4070-8556-41341F1C46DC}">
      <dgm:prSet/>
      <dgm:spPr/>
      <dgm:t>
        <a:bodyPr/>
        <a:lstStyle/>
        <a:p>
          <a:endParaRPr lang="ru-RU"/>
        </a:p>
      </dgm:t>
    </dgm:pt>
    <dgm:pt modelId="{0B78C5DD-CC27-4A73-B224-D5A3C1E2BE4E}">
      <dgm:prSet custT="1"/>
      <dgm:spPr/>
      <dgm:t>
        <a:bodyPr/>
        <a:lstStyle/>
        <a:p>
          <a:r>
            <a:rPr lang="ru-RU" sz="2400" b="1" dirty="0" smtClean="0"/>
            <a:t>Приказы Департамента здравоохранения Вологодской области</a:t>
          </a:r>
          <a:endParaRPr lang="ru-RU" sz="2400" b="1" dirty="0"/>
        </a:p>
      </dgm:t>
    </dgm:pt>
    <dgm:pt modelId="{D2C7028A-8913-4C9B-9652-AE35C0337F7A}" type="parTrans" cxnId="{65C2E6F4-CB9A-41E0-B6F4-E80E9A50C0DC}">
      <dgm:prSet/>
      <dgm:spPr/>
      <dgm:t>
        <a:bodyPr/>
        <a:lstStyle/>
        <a:p>
          <a:endParaRPr lang="ru-RU"/>
        </a:p>
      </dgm:t>
    </dgm:pt>
    <dgm:pt modelId="{2328ABF2-4A87-4095-80C3-1CCE0A868A8D}" type="sibTrans" cxnId="{65C2E6F4-CB9A-41E0-B6F4-E80E9A50C0DC}">
      <dgm:prSet/>
      <dgm:spPr/>
      <dgm:t>
        <a:bodyPr/>
        <a:lstStyle/>
        <a:p>
          <a:endParaRPr lang="ru-RU"/>
        </a:p>
      </dgm:t>
    </dgm:pt>
    <dgm:pt modelId="{64BDCC16-9C14-478D-A397-4820E06F48B9}">
      <dgm:prSet/>
      <dgm:spPr/>
      <dgm:t>
        <a:bodyPr/>
        <a:lstStyle/>
        <a:p>
          <a:endParaRPr lang="ru-RU" dirty="0"/>
        </a:p>
      </dgm:t>
    </dgm:pt>
    <dgm:pt modelId="{4BB219BD-E37D-4A87-B956-C8F1C5503C9B}" type="parTrans" cxnId="{19F31822-A657-46C3-AB81-7B1B9F100B4B}">
      <dgm:prSet/>
      <dgm:spPr/>
      <dgm:t>
        <a:bodyPr/>
        <a:lstStyle/>
        <a:p>
          <a:endParaRPr lang="ru-RU"/>
        </a:p>
      </dgm:t>
    </dgm:pt>
    <dgm:pt modelId="{1304E5AF-D36E-44D6-8EC3-3C345FAE8C0C}" type="sibTrans" cxnId="{19F31822-A657-46C3-AB81-7B1B9F100B4B}">
      <dgm:prSet/>
      <dgm:spPr/>
      <dgm:t>
        <a:bodyPr/>
        <a:lstStyle/>
        <a:p>
          <a:endParaRPr lang="ru-RU"/>
        </a:p>
      </dgm:t>
    </dgm:pt>
    <dgm:pt modelId="{C38082BE-E203-4E85-B1D0-7E35F6FB8B10}">
      <dgm:prSet custT="1"/>
      <dgm:spPr/>
      <dgm:t>
        <a:bodyPr/>
        <a:lstStyle/>
        <a:p>
          <a:r>
            <a:rPr lang="ru-RU" sz="2400" b="1" dirty="0" smtClean="0"/>
            <a:t>Государственная программа Развития здравоохранения Вологодской области на 2014-2020 годы</a:t>
          </a:r>
          <a:endParaRPr lang="ru-RU" sz="2400" dirty="0"/>
        </a:p>
      </dgm:t>
    </dgm:pt>
    <dgm:pt modelId="{CC662530-545A-4B4C-9A6C-28057825B67A}" type="parTrans" cxnId="{F5DF4E53-75EE-40B9-AA2E-4DF0D830FF67}">
      <dgm:prSet/>
      <dgm:spPr/>
      <dgm:t>
        <a:bodyPr/>
        <a:lstStyle/>
        <a:p>
          <a:endParaRPr lang="ru-RU"/>
        </a:p>
      </dgm:t>
    </dgm:pt>
    <dgm:pt modelId="{58A9C2A5-BE76-48F9-B030-4EFFFF7D4BA6}" type="sibTrans" cxnId="{F5DF4E53-75EE-40B9-AA2E-4DF0D830FF67}">
      <dgm:prSet/>
      <dgm:spPr/>
      <dgm:t>
        <a:bodyPr/>
        <a:lstStyle/>
        <a:p>
          <a:endParaRPr lang="ru-RU"/>
        </a:p>
      </dgm:t>
    </dgm:pt>
    <dgm:pt modelId="{B0868F03-C986-4453-B57A-5AC7F4123D37}" type="pres">
      <dgm:prSet presAssocID="{84D50C74-E96E-424F-B0B7-68EAC8C3A8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9DFFF3-6324-4448-B824-CFD9F67764B2}" type="pres">
      <dgm:prSet presAssocID="{4678F108-35AD-4A75-B075-B10298E2EE8D}" presName="composite" presStyleCnt="0"/>
      <dgm:spPr/>
    </dgm:pt>
    <dgm:pt modelId="{B13ED7BE-174A-415C-A910-FA1041741673}" type="pres">
      <dgm:prSet presAssocID="{4678F108-35AD-4A75-B075-B10298E2EE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DD4DA-1E07-42E0-9426-319B63452B10}" type="pres">
      <dgm:prSet presAssocID="{4678F108-35AD-4A75-B075-B10298E2EE8D}" presName="descendantText" presStyleLbl="alignAcc1" presStyleIdx="0" presStyleCnt="3" custScaleY="12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12802-037D-4A20-9103-47A9744B6A90}" type="pres">
      <dgm:prSet presAssocID="{299FE43C-80EB-4024-AC86-96D36F16DBB6}" presName="sp" presStyleCnt="0"/>
      <dgm:spPr/>
    </dgm:pt>
    <dgm:pt modelId="{2B5C3D4F-5041-49BC-A8E2-8FD939ACC8E4}" type="pres">
      <dgm:prSet presAssocID="{2E358993-7378-472F-8CC0-8976FC240627}" presName="composite" presStyleCnt="0"/>
      <dgm:spPr/>
    </dgm:pt>
    <dgm:pt modelId="{45BDF37E-07A5-4460-B4A6-AEF9551716D7}" type="pres">
      <dgm:prSet presAssocID="{2E358993-7378-472F-8CC0-8976FC24062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57231-2DD2-4D30-8103-5A2B7F5F054C}" type="pres">
      <dgm:prSet presAssocID="{2E358993-7378-472F-8CC0-8976FC24062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5B2E-F710-4FD7-82B3-67654211DE8E}" type="pres">
      <dgm:prSet presAssocID="{4C4069B7-DC37-44C2-B4A1-1A88CEE46084}" presName="sp" presStyleCnt="0"/>
      <dgm:spPr/>
    </dgm:pt>
    <dgm:pt modelId="{98B49641-F92A-42CF-A33F-87607268594F}" type="pres">
      <dgm:prSet presAssocID="{64BDCC16-9C14-478D-A397-4820E06F48B9}" presName="composite" presStyleCnt="0"/>
      <dgm:spPr/>
    </dgm:pt>
    <dgm:pt modelId="{27CBEC15-9766-42DC-B9F3-05D2A7B00250}" type="pres">
      <dgm:prSet presAssocID="{64BDCC16-9C14-478D-A397-4820E06F48B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4A27C-513A-4887-A833-28156216CB11}" type="pres">
      <dgm:prSet presAssocID="{64BDCC16-9C14-478D-A397-4820E06F48B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26EE34-36B8-48F1-BE7B-E3684B8AA9AA}" type="presOf" srcId="{0B78C5DD-CC27-4A73-B224-D5A3C1E2BE4E}" destId="{90657231-2DD2-4D30-8103-5A2B7F5F054C}" srcOrd="0" destOrd="0" presId="urn:microsoft.com/office/officeart/2005/8/layout/chevron2"/>
    <dgm:cxn modelId="{A310CBBE-6C76-4070-8556-41341F1C46DC}" srcId="{84D50C74-E96E-424F-B0B7-68EAC8C3A836}" destId="{2E358993-7378-472F-8CC0-8976FC240627}" srcOrd="1" destOrd="0" parTransId="{10E414B1-BF7E-4074-9228-4766DFDE4638}" sibTransId="{4C4069B7-DC37-44C2-B4A1-1A88CEE46084}"/>
    <dgm:cxn modelId="{253EA37B-5AFD-4A78-9C9B-264C1DC9B215}" type="presOf" srcId="{84D50C74-E96E-424F-B0B7-68EAC8C3A836}" destId="{B0868F03-C986-4453-B57A-5AC7F4123D37}" srcOrd="0" destOrd="0" presId="urn:microsoft.com/office/officeart/2005/8/layout/chevron2"/>
    <dgm:cxn modelId="{65C2E6F4-CB9A-41E0-B6F4-E80E9A50C0DC}" srcId="{2E358993-7378-472F-8CC0-8976FC240627}" destId="{0B78C5DD-CC27-4A73-B224-D5A3C1E2BE4E}" srcOrd="0" destOrd="0" parTransId="{D2C7028A-8913-4C9B-9652-AE35C0337F7A}" sibTransId="{2328ABF2-4A87-4095-80C3-1CCE0A868A8D}"/>
    <dgm:cxn modelId="{D8B316D7-C255-4930-81E7-4C24636E052A}" type="presOf" srcId="{64BDCC16-9C14-478D-A397-4820E06F48B9}" destId="{27CBEC15-9766-42DC-B9F3-05D2A7B00250}" srcOrd="0" destOrd="0" presId="urn:microsoft.com/office/officeart/2005/8/layout/chevron2"/>
    <dgm:cxn modelId="{F5DF4E53-75EE-40B9-AA2E-4DF0D830FF67}" srcId="{64BDCC16-9C14-478D-A397-4820E06F48B9}" destId="{C38082BE-E203-4E85-B1D0-7E35F6FB8B10}" srcOrd="0" destOrd="0" parTransId="{CC662530-545A-4B4C-9A6C-28057825B67A}" sibTransId="{58A9C2A5-BE76-48F9-B030-4EFFFF7D4BA6}"/>
    <dgm:cxn modelId="{23FBC727-2F14-4E6A-B32A-FF6812E19706}" type="presOf" srcId="{2E358993-7378-472F-8CC0-8976FC240627}" destId="{45BDF37E-07A5-4460-B4A6-AEF9551716D7}" srcOrd="0" destOrd="0" presId="urn:microsoft.com/office/officeart/2005/8/layout/chevron2"/>
    <dgm:cxn modelId="{94130AF8-4B60-4AA6-A697-73A71B96F0CC}" srcId="{84D50C74-E96E-424F-B0B7-68EAC8C3A836}" destId="{4678F108-35AD-4A75-B075-B10298E2EE8D}" srcOrd="0" destOrd="0" parTransId="{596709D3-07CB-4777-9CCC-05BEDF3D4686}" sibTransId="{299FE43C-80EB-4024-AC86-96D36F16DBB6}"/>
    <dgm:cxn modelId="{F7A9783C-397D-4BC2-A6AB-9C0908A0FE44}" type="presOf" srcId="{C38082BE-E203-4E85-B1D0-7E35F6FB8B10}" destId="{5D14A27C-513A-4887-A833-28156216CB11}" srcOrd="0" destOrd="0" presId="urn:microsoft.com/office/officeart/2005/8/layout/chevron2"/>
    <dgm:cxn modelId="{19F31822-A657-46C3-AB81-7B1B9F100B4B}" srcId="{84D50C74-E96E-424F-B0B7-68EAC8C3A836}" destId="{64BDCC16-9C14-478D-A397-4820E06F48B9}" srcOrd="2" destOrd="0" parTransId="{4BB219BD-E37D-4A87-B956-C8F1C5503C9B}" sibTransId="{1304E5AF-D36E-44D6-8EC3-3C345FAE8C0C}"/>
    <dgm:cxn modelId="{EB6E7922-6473-4B88-95C9-4E66701985EB}" type="presOf" srcId="{4678F108-35AD-4A75-B075-B10298E2EE8D}" destId="{B13ED7BE-174A-415C-A910-FA1041741673}" srcOrd="0" destOrd="0" presId="urn:microsoft.com/office/officeart/2005/8/layout/chevron2"/>
    <dgm:cxn modelId="{60F2C334-3114-46C9-B007-09C810260F73}" srcId="{4678F108-35AD-4A75-B075-B10298E2EE8D}" destId="{94183B3C-7D0B-4479-B7FB-80623D9DB281}" srcOrd="0" destOrd="0" parTransId="{A846D6CE-4F41-4948-A975-830173491B00}" sibTransId="{8AB3B54D-8C6A-4B2B-AF19-6526D9F0E328}"/>
    <dgm:cxn modelId="{68C7EF51-81C6-43D4-8440-3203C502FD41}" type="presOf" srcId="{94183B3C-7D0B-4479-B7FB-80623D9DB281}" destId="{C35DD4DA-1E07-42E0-9426-319B63452B10}" srcOrd="0" destOrd="0" presId="urn:microsoft.com/office/officeart/2005/8/layout/chevron2"/>
    <dgm:cxn modelId="{AC2B6D10-5788-4DCC-97D7-0D4513D817B0}" type="presParOf" srcId="{B0868F03-C986-4453-B57A-5AC7F4123D37}" destId="{809DFFF3-6324-4448-B824-CFD9F67764B2}" srcOrd="0" destOrd="0" presId="urn:microsoft.com/office/officeart/2005/8/layout/chevron2"/>
    <dgm:cxn modelId="{CA30B8EA-1297-4700-94E9-BA7406027A56}" type="presParOf" srcId="{809DFFF3-6324-4448-B824-CFD9F67764B2}" destId="{B13ED7BE-174A-415C-A910-FA1041741673}" srcOrd="0" destOrd="0" presId="urn:microsoft.com/office/officeart/2005/8/layout/chevron2"/>
    <dgm:cxn modelId="{8AC51C14-2E27-476A-B930-3501CEAD0F92}" type="presParOf" srcId="{809DFFF3-6324-4448-B824-CFD9F67764B2}" destId="{C35DD4DA-1E07-42E0-9426-319B63452B10}" srcOrd="1" destOrd="0" presId="urn:microsoft.com/office/officeart/2005/8/layout/chevron2"/>
    <dgm:cxn modelId="{E72542AC-134F-418B-B987-9F78D37AF837}" type="presParOf" srcId="{B0868F03-C986-4453-B57A-5AC7F4123D37}" destId="{09112802-037D-4A20-9103-47A9744B6A90}" srcOrd="1" destOrd="0" presId="urn:microsoft.com/office/officeart/2005/8/layout/chevron2"/>
    <dgm:cxn modelId="{85FD0548-3E38-4978-AB0B-4AD4E6E12B74}" type="presParOf" srcId="{B0868F03-C986-4453-B57A-5AC7F4123D37}" destId="{2B5C3D4F-5041-49BC-A8E2-8FD939ACC8E4}" srcOrd="2" destOrd="0" presId="urn:microsoft.com/office/officeart/2005/8/layout/chevron2"/>
    <dgm:cxn modelId="{A94550DA-6F3E-47CA-8E5B-0DCE5192C0B9}" type="presParOf" srcId="{2B5C3D4F-5041-49BC-A8E2-8FD939ACC8E4}" destId="{45BDF37E-07A5-4460-B4A6-AEF9551716D7}" srcOrd="0" destOrd="0" presId="urn:microsoft.com/office/officeart/2005/8/layout/chevron2"/>
    <dgm:cxn modelId="{0463EACF-D43B-4E62-9ED7-1944B2AEEA61}" type="presParOf" srcId="{2B5C3D4F-5041-49BC-A8E2-8FD939ACC8E4}" destId="{90657231-2DD2-4D30-8103-5A2B7F5F054C}" srcOrd="1" destOrd="0" presId="urn:microsoft.com/office/officeart/2005/8/layout/chevron2"/>
    <dgm:cxn modelId="{EA97F359-62DB-41FC-8E0B-9414A4371861}" type="presParOf" srcId="{B0868F03-C986-4453-B57A-5AC7F4123D37}" destId="{C5745B2E-F710-4FD7-82B3-67654211DE8E}" srcOrd="3" destOrd="0" presId="urn:microsoft.com/office/officeart/2005/8/layout/chevron2"/>
    <dgm:cxn modelId="{D1BB29BD-245E-46D3-8C5A-8052130E8912}" type="presParOf" srcId="{B0868F03-C986-4453-B57A-5AC7F4123D37}" destId="{98B49641-F92A-42CF-A33F-87607268594F}" srcOrd="4" destOrd="0" presId="urn:microsoft.com/office/officeart/2005/8/layout/chevron2"/>
    <dgm:cxn modelId="{4A5715FD-DFFC-4BCC-862D-2BC144DBC809}" type="presParOf" srcId="{98B49641-F92A-42CF-A33F-87607268594F}" destId="{27CBEC15-9766-42DC-B9F3-05D2A7B00250}" srcOrd="0" destOrd="0" presId="urn:microsoft.com/office/officeart/2005/8/layout/chevron2"/>
    <dgm:cxn modelId="{33C2AE69-BBB2-4896-A2D7-F646382DA992}" type="presParOf" srcId="{98B49641-F92A-42CF-A33F-87607268594F}" destId="{5D14A27C-513A-4887-A833-28156216CB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A413EA-B88E-4775-9EB8-708D1D186A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743189-3411-4C61-B6DA-7F4A69D50252}">
      <dgm:prSet phldrT="[Текст]"/>
      <dgm:spPr/>
      <dgm:t>
        <a:bodyPr/>
        <a:lstStyle/>
        <a:p>
          <a:r>
            <a:rPr lang="ru-RU" dirty="0" smtClean="0"/>
            <a:t>Приказ </a:t>
          </a:r>
          <a:endParaRPr lang="ru-RU" dirty="0"/>
        </a:p>
      </dgm:t>
    </dgm:pt>
    <dgm:pt modelId="{8FEB1EBE-7F33-47B6-8006-0C8852887F24}" type="parTrans" cxnId="{EB12A9E3-5703-42FB-BD1A-02B9017996EB}">
      <dgm:prSet/>
      <dgm:spPr/>
      <dgm:t>
        <a:bodyPr/>
        <a:lstStyle/>
        <a:p>
          <a:endParaRPr lang="ru-RU"/>
        </a:p>
      </dgm:t>
    </dgm:pt>
    <dgm:pt modelId="{6884B993-C82D-46CD-B889-8C5F6A19461B}" type="sibTrans" cxnId="{EB12A9E3-5703-42FB-BD1A-02B9017996EB}">
      <dgm:prSet/>
      <dgm:spPr/>
      <dgm:t>
        <a:bodyPr/>
        <a:lstStyle/>
        <a:p>
          <a:endParaRPr lang="ru-RU"/>
        </a:p>
      </dgm:t>
    </dgm:pt>
    <dgm:pt modelId="{AD02364D-67C6-4F6B-961E-D9A927E24189}">
      <dgm:prSet phldrT="[Текст]"/>
      <dgm:spPr/>
      <dgm:t>
        <a:bodyPr/>
        <a:lstStyle/>
        <a:p>
          <a:r>
            <a:rPr lang="ru-RU" dirty="0" smtClean="0"/>
            <a:t>Приказ №42-ПР «Об утверждении положения о профилактической работе в БУЗ ВО «ВОПБ» от 12.02.2018»</a:t>
          </a:r>
          <a:endParaRPr lang="ru-RU" dirty="0"/>
        </a:p>
      </dgm:t>
    </dgm:pt>
    <dgm:pt modelId="{E041E02C-0C9D-45CC-A5F3-5BE21C917B1B}" type="parTrans" cxnId="{5FE56025-0A3A-45F6-88BC-86D9A2556507}">
      <dgm:prSet/>
      <dgm:spPr/>
      <dgm:t>
        <a:bodyPr/>
        <a:lstStyle/>
        <a:p>
          <a:endParaRPr lang="ru-RU"/>
        </a:p>
      </dgm:t>
    </dgm:pt>
    <dgm:pt modelId="{38A11CC3-CC12-4B41-AA74-4F7FDA921B92}" type="sibTrans" cxnId="{5FE56025-0A3A-45F6-88BC-86D9A2556507}">
      <dgm:prSet/>
      <dgm:spPr/>
      <dgm:t>
        <a:bodyPr/>
        <a:lstStyle/>
        <a:p>
          <a:endParaRPr lang="ru-RU"/>
        </a:p>
      </dgm:t>
    </dgm:pt>
    <dgm:pt modelId="{E3298F99-0D10-498F-AFE0-6C93A2E39ECB}">
      <dgm:prSet phldrT="[Текст]"/>
      <dgm:spPr/>
      <dgm:t>
        <a:bodyPr/>
        <a:lstStyle/>
        <a:p>
          <a:r>
            <a:rPr lang="ru-RU" dirty="0" smtClean="0"/>
            <a:t>Приказ </a:t>
          </a:r>
          <a:endParaRPr lang="ru-RU" dirty="0"/>
        </a:p>
      </dgm:t>
    </dgm:pt>
    <dgm:pt modelId="{B216CA39-17B2-47BE-8545-139F7E323F78}" type="parTrans" cxnId="{08BEE0DF-0D70-4D57-98AE-9F4307452713}">
      <dgm:prSet/>
      <dgm:spPr/>
      <dgm:t>
        <a:bodyPr/>
        <a:lstStyle/>
        <a:p>
          <a:endParaRPr lang="ru-RU"/>
        </a:p>
      </dgm:t>
    </dgm:pt>
    <dgm:pt modelId="{DFF95DD9-0958-48FE-8551-36E9CEA98280}" type="sibTrans" cxnId="{08BEE0DF-0D70-4D57-98AE-9F4307452713}">
      <dgm:prSet/>
      <dgm:spPr/>
      <dgm:t>
        <a:bodyPr/>
        <a:lstStyle/>
        <a:p>
          <a:endParaRPr lang="ru-RU"/>
        </a:p>
      </dgm:t>
    </dgm:pt>
    <dgm:pt modelId="{EEF50C5C-9936-4EB0-A86C-468FFD6680D6}">
      <dgm:prSet phldrT="[Текст]"/>
      <dgm:spPr/>
      <dgm:t>
        <a:bodyPr/>
        <a:lstStyle/>
        <a:p>
          <a:r>
            <a:rPr lang="ru-RU" dirty="0" smtClean="0"/>
            <a:t>Приказ №71-ПР от 22.03.2016 « Об утверждении положения о порядке проведения школ здоровья в БУЗ ВО «ВОПБ»</a:t>
          </a:r>
          <a:endParaRPr lang="ru-RU" dirty="0"/>
        </a:p>
      </dgm:t>
    </dgm:pt>
    <dgm:pt modelId="{01E394BB-1038-49DB-A20A-187D8B38C488}" type="parTrans" cxnId="{0D52F621-C02A-4E64-8542-D1E2538B0CA6}">
      <dgm:prSet/>
      <dgm:spPr/>
      <dgm:t>
        <a:bodyPr/>
        <a:lstStyle/>
        <a:p>
          <a:endParaRPr lang="ru-RU"/>
        </a:p>
      </dgm:t>
    </dgm:pt>
    <dgm:pt modelId="{CFD24692-FE77-46B9-9C3A-45459A715227}" type="sibTrans" cxnId="{0D52F621-C02A-4E64-8542-D1E2538B0CA6}">
      <dgm:prSet/>
      <dgm:spPr/>
      <dgm:t>
        <a:bodyPr/>
        <a:lstStyle/>
        <a:p>
          <a:endParaRPr lang="ru-RU"/>
        </a:p>
      </dgm:t>
    </dgm:pt>
    <dgm:pt modelId="{539425B5-82F3-44E8-8822-83C676B8E49C}" type="pres">
      <dgm:prSet presAssocID="{A1A413EA-B88E-4775-9EB8-708D1D186A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F9542-F8A2-4750-9E7F-9CB0ED3F153D}" type="pres">
      <dgm:prSet presAssocID="{3D743189-3411-4C61-B6DA-7F4A69D50252}" presName="composite" presStyleCnt="0"/>
      <dgm:spPr/>
    </dgm:pt>
    <dgm:pt modelId="{68FB1112-A4A3-4CF9-82DA-C1F761B5D2C3}" type="pres">
      <dgm:prSet presAssocID="{3D743189-3411-4C61-B6DA-7F4A69D5025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9425D-CA49-4936-82BE-CAD48F9FBF70}" type="pres">
      <dgm:prSet presAssocID="{3D743189-3411-4C61-B6DA-7F4A69D5025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15F1E-602E-437F-B360-C16D8B25812B}" type="pres">
      <dgm:prSet presAssocID="{6884B993-C82D-46CD-B889-8C5F6A19461B}" presName="sp" presStyleCnt="0"/>
      <dgm:spPr/>
    </dgm:pt>
    <dgm:pt modelId="{1A659A45-73B9-438C-8BFC-AEABB0D28BFD}" type="pres">
      <dgm:prSet presAssocID="{E3298F99-0D10-498F-AFE0-6C93A2E39ECB}" presName="composite" presStyleCnt="0"/>
      <dgm:spPr/>
    </dgm:pt>
    <dgm:pt modelId="{252C774A-8013-49C2-AA25-56C64030C381}" type="pres">
      <dgm:prSet presAssocID="{E3298F99-0D10-498F-AFE0-6C93A2E39EC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33A17-C1C8-4505-8F09-A869015344FE}" type="pres">
      <dgm:prSet presAssocID="{E3298F99-0D10-498F-AFE0-6C93A2E39EC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110FE-85FA-4B0D-B5FF-99FD60C262A4}" type="presOf" srcId="{3D743189-3411-4C61-B6DA-7F4A69D50252}" destId="{68FB1112-A4A3-4CF9-82DA-C1F761B5D2C3}" srcOrd="0" destOrd="0" presId="urn:microsoft.com/office/officeart/2005/8/layout/chevron2"/>
    <dgm:cxn modelId="{EB12A9E3-5703-42FB-BD1A-02B9017996EB}" srcId="{A1A413EA-B88E-4775-9EB8-708D1D186AB4}" destId="{3D743189-3411-4C61-B6DA-7F4A69D50252}" srcOrd="0" destOrd="0" parTransId="{8FEB1EBE-7F33-47B6-8006-0C8852887F24}" sibTransId="{6884B993-C82D-46CD-B889-8C5F6A19461B}"/>
    <dgm:cxn modelId="{08BEE0DF-0D70-4D57-98AE-9F4307452713}" srcId="{A1A413EA-B88E-4775-9EB8-708D1D186AB4}" destId="{E3298F99-0D10-498F-AFE0-6C93A2E39ECB}" srcOrd="1" destOrd="0" parTransId="{B216CA39-17B2-47BE-8545-139F7E323F78}" sibTransId="{DFF95DD9-0958-48FE-8551-36E9CEA98280}"/>
    <dgm:cxn modelId="{0D52F621-C02A-4E64-8542-D1E2538B0CA6}" srcId="{E3298F99-0D10-498F-AFE0-6C93A2E39ECB}" destId="{EEF50C5C-9936-4EB0-A86C-468FFD6680D6}" srcOrd="0" destOrd="0" parTransId="{01E394BB-1038-49DB-A20A-187D8B38C488}" sibTransId="{CFD24692-FE77-46B9-9C3A-45459A715227}"/>
    <dgm:cxn modelId="{5FE56025-0A3A-45F6-88BC-86D9A2556507}" srcId="{3D743189-3411-4C61-B6DA-7F4A69D50252}" destId="{AD02364D-67C6-4F6B-961E-D9A927E24189}" srcOrd="0" destOrd="0" parTransId="{E041E02C-0C9D-45CC-A5F3-5BE21C917B1B}" sibTransId="{38A11CC3-CC12-4B41-AA74-4F7FDA921B92}"/>
    <dgm:cxn modelId="{B774D7DE-D227-4D63-B6A1-99F1268F93AF}" type="presOf" srcId="{AD02364D-67C6-4F6B-961E-D9A927E24189}" destId="{4A99425D-CA49-4936-82BE-CAD48F9FBF70}" srcOrd="0" destOrd="0" presId="urn:microsoft.com/office/officeart/2005/8/layout/chevron2"/>
    <dgm:cxn modelId="{10E22610-07F2-48B1-ABA1-53330D5532C7}" type="presOf" srcId="{EEF50C5C-9936-4EB0-A86C-468FFD6680D6}" destId="{89A33A17-C1C8-4505-8F09-A869015344FE}" srcOrd="0" destOrd="0" presId="urn:microsoft.com/office/officeart/2005/8/layout/chevron2"/>
    <dgm:cxn modelId="{349A2448-7888-4074-8EF1-A96F894E4C50}" type="presOf" srcId="{E3298F99-0D10-498F-AFE0-6C93A2E39ECB}" destId="{252C774A-8013-49C2-AA25-56C64030C381}" srcOrd="0" destOrd="0" presId="urn:microsoft.com/office/officeart/2005/8/layout/chevron2"/>
    <dgm:cxn modelId="{085CA584-6F4C-4FAC-8DAD-519A2B9A3718}" type="presOf" srcId="{A1A413EA-B88E-4775-9EB8-708D1D186AB4}" destId="{539425B5-82F3-44E8-8822-83C676B8E49C}" srcOrd="0" destOrd="0" presId="urn:microsoft.com/office/officeart/2005/8/layout/chevron2"/>
    <dgm:cxn modelId="{7E3DCECD-EE53-4E57-8FE4-8128064A512F}" type="presParOf" srcId="{539425B5-82F3-44E8-8822-83C676B8E49C}" destId="{2B2F9542-F8A2-4750-9E7F-9CB0ED3F153D}" srcOrd="0" destOrd="0" presId="urn:microsoft.com/office/officeart/2005/8/layout/chevron2"/>
    <dgm:cxn modelId="{1343E098-D624-4DD0-A689-74ED7EF4B5B9}" type="presParOf" srcId="{2B2F9542-F8A2-4750-9E7F-9CB0ED3F153D}" destId="{68FB1112-A4A3-4CF9-82DA-C1F761B5D2C3}" srcOrd="0" destOrd="0" presId="urn:microsoft.com/office/officeart/2005/8/layout/chevron2"/>
    <dgm:cxn modelId="{E744E192-F927-4763-86FF-000CCC28D2C3}" type="presParOf" srcId="{2B2F9542-F8A2-4750-9E7F-9CB0ED3F153D}" destId="{4A99425D-CA49-4936-82BE-CAD48F9FBF70}" srcOrd="1" destOrd="0" presId="urn:microsoft.com/office/officeart/2005/8/layout/chevron2"/>
    <dgm:cxn modelId="{9010A1A3-F3AB-4A7C-B460-B2D453480BC4}" type="presParOf" srcId="{539425B5-82F3-44E8-8822-83C676B8E49C}" destId="{F5215F1E-602E-437F-B360-C16D8B25812B}" srcOrd="1" destOrd="0" presId="urn:microsoft.com/office/officeart/2005/8/layout/chevron2"/>
    <dgm:cxn modelId="{2F048BBF-FBE3-40BF-B875-F5F8DC126B8C}" type="presParOf" srcId="{539425B5-82F3-44E8-8822-83C676B8E49C}" destId="{1A659A45-73B9-438C-8BFC-AEABB0D28BFD}" srcOrd="2" destOrd="0" presId="urn:microsoft.com/office/officeart/2005/8/layout/chevron2"/>
    <dgm:cxn modelId="{0D4BFB11-D12D-4994-9D61-817C37539727}" type="presParOf" srcId="{1A659A45-73B9-438C-8BFC-AEABB0D28BFD}" destId="{252C774A-8013-49C2-AA25-56C64030C381}" srcOrd="0" destOrd="0" presId="urn:microsoft.com/office/officeart/2005/8/layout/chevron2"/>
    <dgm:cxn modelId="{52448DF2-54A1-4439-A322-B9361D204FF1}" type="presParOf" srcId="{1A659A45-73B9-438C-8BFC-AEABB0D28BFD}" destId="{89A33A17-C1C8-4505-8F09-A869015344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AEF090-F5BF-4B33-A68E-53C2A5C51C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7CDB30-4669-4901-9740-513273602B78}">
      <dgm:prSet phldrT="[Текст]"/>
      <dgm:spPr/>
      <dgm:t>
        <a:bodyPr/>
        <a:lstStyle/>
        <a:p>
          <a:r>
            <a:rPr lang="ru-RU" smtClean="0"/>
            <a:t>2015</a:t>
          </a:r>
          <a:endParaRPr lang="ru-RU" dirty="0"/>
        </a:p>
      </dgm:t>
    </dgm:pt>
    <dgm:pt modelId="{DF26F1A3-120B-4CFB-829E-0F48F636C482}" type="parTrans" cxnId="{5CA7666C-56EB-48F8-BFBB-AE33B01F3E88}">
      <dgm:prSet/>
      <dgm:spPr/>
      <dgm:t>
        <a:bodyPr/>
        <a:lstStyle/>
        <a:p>
          <a:endParaRPr lang="ru-RU"/>
        </a:p>
      </dgm:t>
    </dgm:pt>
    <dgm:pt modelId="{AB66FFBB-BE72-4476-8293-98A70193412E}" type="sibTrans" cxnId="{5CA7666C-56EB-48F8-BFBB-AE33B01F3E88}">
      <dgm:prSet/>
      <dgm:spPr/>
      <dgm:t>
        <a:bodyPr/>
        <a:lstStyle/>
        <a:p>
          <a:endParaRPr lang="ru-RU"/>
        </a:p>
      </dgm:t>
    </dgm:pt>
    <dgm:pt modelId="{762A77EB-703A-4F4C-BC88-EA3CAF97A94E}">
      <dgm:prSet phldrT="[Текст]"/>
      <dgm:spPr/>
      <dgm:t>
        <a:bodyPr/>
        <a:lstStyle/>
        <a:p>
          <a:r>
            <a:rPr lang="ru-RU" dirty="0" smtClean="0"/>
            <a:t>Введение в профилактическую работу</a:t>
          </a:r>
          <a:endParaRPr lang="ru-RU" dirty="0"/>
        </a:p>
      </dgm:t>
    </dgm:pt>
    <dgm:pt modelId="{FABD8BC6-CB60-470E-A055-7D4C09159A75}" type="parTrans" cxnId="{9709DC7B-32A9-4D68-9FC6-7E25A74816F0}">
      <dgm:prSet/>
      <dgm:spPr/>
      <dgm:t>
        <a:bodyPr/>
        <a:lstStyle/>
        <a:p>
          <a:endParaRPr lang="ru-RU"/>
        </a:p>
      </dgm:t>
    </dgm:pt>
    <dgm:pt modelId="{CF82A28F-1208-438D-95A4-005FA3B2A8A8}" type="sibTrans" cxnId="{9709DC7B-32A9-4D68-9FC6-7E25A74816F0}">
      <dgm:prSet/>
      <dgm:spPr/>
      <dgm:t>
        <a:bodyPr/>
        <a:lstStyle/>
        <a:p>
          <a:endParaRPr lang="ru-RU"/>
        </a:p>
      </dgm:t>
    </dgm:pt>
    <dgm:pt modelId="{57D1BD7E-D2A0-42B5-B731-DF6E448EFBC0}">
      <dgm:prSet phldrT="[Текст]"/>
      <dgm:spPr/>
      <dgm:t>
        <a:bodyPr/>
        <a:lstStyle/>
        <a:p>
          <a:r>
            <a:rPr lang="ru-RU" dirty="0" smtClean="0"/>
            <a:t>2016</a:t>
          </a:r>
          <a:endParaRPr lang="ru-RU" dirty="0"/>
        </a:p>
      </dgm:t>
    </dgm:pt>
    <dgm:pt modelId="{AAF50AF6-840E-45FA-830B-5229A85025D9}" type="parTrans" cxnId="{3952A6A3-A275-4681-9719-B68BE79B7746}">
      <dgm:prSet/>
      <dgm:spPr/>
      <dgm:t>
        <a:bodyPr/>
        <a:lstStyle/>
        <a:p>
          <a:endParaRPr lang="ru-RU"/>
        </a:p>
      </dgm:t>
    </dgm:pt>
    <dgm:pt modelId="{E4D91710-7558-4DD1-BC03-33782AFF6EFC}" type="sibTrans" cxnId="{3952A6A3-A275-4681-9719-B68BE79B7746}">
      <dgm:prSet/>
      <dgm:spPr/>
      <dgm:t>
        <a:bodyPr/>
        <a:lstStyle/>
        <a:p>
          <a:endParaRPr lang="ru-RU"/>
        </a:p>
      </dgm:t>
    </dgm:pt>
    <dgm:pt modelId="{A55EA3BC-17A7-440F-8B8E-2DBD63302F0E}">
      <dgm:prSet phldrT="[Текст]"/>
      <dgm:spPr/>
      <dgm:t>
        <a:bodyPr/>
        <a:lstStyle/>
        <a:p>
          <a:r>
            <a:rPr lang="ru-RU" dirty="0" smtClean="0"/>
            <a:t>Организация санитарно-просветительского направления работы среднего медицинского персонала на системной основе</a:t>
          </a:r>
          <a:endParaRPr lang="ru-RU" dirty="0"/>
        </a:p>
      </dgm:t>
    </dgm:pt>
    <dgm:pt modelId="{AA6FE8D7-FFCF-4829-9868-82BCBC0C1AE1}" type="parTrans" cxnId="{E8E8D8CD-B3EB-4CC3-8259-84913794C662}">
      <dgm:prSet/>
      <dgm:spPr/>
      <dgm:t>
        <a:bodyPr/>
        <a:lstStyle/>
        <a:p>
          <a:endParaRPr lang="ru-RU"/>
        </a:p>
      </dgm:t>
    </dgm:pt>
    <dgm:pt modelId="{4F221E0B-B8DD-429E-9FF2-B8BB1878BF4E}" type="sibTrans" cxnId="{E8E8D8CD-B3EB-4CC3-8259-84913794C662}">
      <dgm:prSet/>
      <dgm:spPr/>
      <dgm:t>
        <a:bodyPr/>
        <a:lstStyle/>
        <a:p>
          <a:endParaRPr lang="ru-RU"/>
        </a:p>
      </dgm:t>
    </dgm:pt>
    <dgm:pt modelId="{F0166095-B669-4408-8967-A00C656AB8DF}">
      <dgm:prSet phldrT="[Текст]"/>
      <dgm:spPr/>
      <dgm:t>
        <a:bodyPr/>
        <a:lstStyle/>
        <a:p>
          <a:r>
            <a:rPr lang="ru-RU" dirty="0" smtClean="0"/>
            <a:t>2017</a:t>
          </a:r>
          <a:endParaRPr lang="ru-RU" dirty="0"/>
        </a:p>
      </dgm:t>
    </dgm:pt>
    <dgm:pt modelId="{AFA7579C-8AAC-4214-B7F4-82406C284EE3}" type="parTrans" cxnId="{658642CE-5C5D-4F00-806F-57B7B8F8734E}">
      <dgm:prSet/>
      <dgm:spPr/>
      <dgm:t>
        <a:bodyPr/>
        <a:lstStyle/>
        <a:p>
          <a:endParaRPr lang="ru-RU"/>
        </a:p>
      </dgm:t>
    </dgm:pt>
    <dgm:pt modelId="{89D667AB-B2FD-4209-B2BA-1177CB80B1CF}" type="sibTrans" cxnId="{658642CE-5C5D-4F00-806F-57B7B8F8734E}">
      <dgm:prSet/>
      <dgm:spPr/>
      <dgm:t>
        <a:bodyPr/>
        <a:lstStyle/>
        <a:p>
          <a:endParaRPr lang="ru-RU"/>
        </a:p>
      </dgm:t>
    </dgm:pt>
    <dgm:pt modelId="{7F1CF753-69E7-4E58-8013-706CABC5461A}">
      <dgm:prSet phldrT="[Текст]"/>
      <dgm:spPr/>
      <dgm:t>
        <a:bodyPr/>
        <a:lstStyle/>
        <a:p>
          <a:r>
            <a:rPr lang="ru-RU" dirty="0" smtClean="0"/>
            <a:t>Организация профилактического направления деятельности специалистов на системной основе</a:t>
          </a:r>
          <a:endParaRPr lang="ru-RU" dirty="0"/>
        </a:p>
      </dgm:t>
    </dgm:pt>
    <dgm:pt modelId="{3A3A44BA-3127-40B2-8AB9-B7CDFEFE1569}" type="parTrans" cxnId="{DA41575E-CE48-40C4-94C9-BBCF4E11B0F3}">
      <dgm:prSet/>
      <dgm:spPr/>
      <dgm:t>
        <a:bodyPr/>
        <a:lstStyle/>
        <a:p>
          <a:endParaRPr lang="ru-RU"/>
        </a:p>
      </dgm:t>
    </dgm:pt>
    <dgm:pt modelId="{F74163CD-971A-49A6-BAAE-BD92DE9E20A1}" type="sibTrans" cxnId="{DA41575E-CE48-40C4-94C9-BBCF4E11B0F3}">
      <dgm:prSet/>
      <dgm:spPr/>
      <dgm:t>
        <a:bodyPr/>
        <a:lstStyle/>
        <a:p>
          <a:endParaRPr lang="ru-RU"/>
        </a:p>
      </dgm:t>
    </dgm:pt>
    <dgm:pt modelId="{0F79E117-E0BB-4816-9D39-F28B4EE60EEB}" type="pres">
      <dgm:prSet presAssocID="{B8AEF090-F5BF-4B33-A68E-53C2A5C51C3A}" presName="linearFlow" presStyleCnt="0">
        <dgm:presLayoutVars>
          <dgm:dir/>
          <dgm:animLvl val="lvl"/>
          <dgm:resizeHandles val="exact"/>
        </dgm:presLayoutVars>
      </dgm:prSet>
      <dgm:spPr/>
    </dgm:pt>
    <dgm:pt modelId="{1A63CFA8-F7E9-4A1B-A25D-2AB7026BC4CF}" type="pres">
      <dgm:prSet presAssocID="{1C7CDB30-4669-4901-9740-513273602B78}" presName="composite" presStyleCnt="0"/>
      <dgm:spPr/>
    </dgm:pt>
    <dgm:pt modelId="{06F9DF74-9B57-41F3-B8C4-076B6120EDCC}" type="pres">
      <dgm:prSet presAssocID="{1C7CDB30-4669-4901-9740-513273602B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F07BF-429B-4AEC-A1C6-68102DD6D856}" type="pres">
      <dgm:prSet presAssocID="{1C7CDB30-4669-4901-9740-513273602B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597D6-0D31-46F2-8B57-904B406A3264}" type="pres">
      <dgm:prSet presAssocID="{AB66FFBB-BE72-4476-8293-98A70193412E}" presName="sp" presStyleCnt="0"/>
      <dgm:spPr/>
    </dgm:pt>
    <dgm:pt modelId="{1D1D7296-B2BC-4B31-92F9-E30A9A63E997}" type="pres">
      <dgm:prSet presAssocID="{57D1BD7E-D2A0-42B5-B731-DF6E448EFBC0}" presName="composite" presStyleCnt="0"/>
      <dgm:spPr/>
    </dgm:pt>
    <dgm:pt modelId="{159AB284-259F-4101-8597-3ED3F048A272}" type="pres">
      <dgm:prSet presAssocID="{57D1BD7E-D2A0-42B5-B731-DF6E448EFBC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A4154F5-FCB5-4D5D-85B4-D939321CCB2E}" type="pres">
      <dgm:prSet presAssocID="{57D1BD7E-D2A0-42B5-B731-DF6E448EFBC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19171-1216-411E-89E8-719818D39396}" type="pres">
      <dgm:prSet presAssocID="{E4D91710-7558-4DD1-BC03-33782AFF6EFC}" presName="sp" presStyleCnt="0"/>
      <dgm:spPr/>
    </dgm:pt>
    <dgm:pt modelId="{15089E2E-0419-4347-92B6-6490E966BF1D}" type="pres">
      <dgm:prSet presAssocID="{F0166095-B669-4408-8967-A00C656AB8DF}" presName="composite" presStyleCnt="0"/>
      <dgm:spPr/>
    </dgm:pt>
    <dgm:pt modelId="{AA4AF1AD-6F8A-4216-B76A-064D1D6E693C}" type="pres">
      <dgm:prSet presAssocID="{F0166095-B669-4408-8967-A00C656AB8D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294C133-10A9-42EF-9093-48E49175779C}" type="pres">
      <dgm:prSet presAssocID="{F0166095-B669-4408-8967-A00C656AB8D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52A6A3-A275-4681-9719-B68BE79B7746}" srcId="{B8AEF090-F5BF-4B33-A68E-53C2A5C51C3A}" destId="{57D1BD7E-D2A0-42B5-B731-DF6E448EFBC0}" srcOrd="1" destOrd="0" parTransId="{AAF50AF6-840E-45FA-830B-5229A85025D9}" sibTransId="{E4D91710-7558-4DD1-BC03-33782AFF6EFC}"/>
    <dgm:cxn modelId="{EFE0072D-A9F2-4506-BA88-B5A96B837891}" type="presOf" srcId="{F0166095-B669-4408-8967-A00C656AB8DF}" destId="{AA4AF1AD-6F8A-4216-B76A-064D1D6E693C}" srcOrd="0" destOrd="0" presId="urn:microsoft.com/office/officeart/2005/8/layout/chevron2"/>
    <dgm:cxn modelId="{EF39DF9D-82FB-43D2-AA65-3905475FD14F}" type="presOf" srcId="{762A77EB-703A-4F4C-BC88-EA3CAF97A94E}" destId="{2E2F07BF-429B-4AEC-A1C6-68102DD6D856}" srcOrd="0" destOrd="0" presId="urn:microsoft.com/office/officeart/2005/8/layout/chevron2"/>
    <dgm:cxn modelId="{0BD0FA3E-1F33-4E68-BF5A-0A70EA405FE9}" type="presOf" srcId="{A55EA3BC-17A7-440F-8B8E-2DBD63302F0E}" destId="{7A4154F5-FCB5-4D5D-85B4-D939321CCB2E}" srcOrd="0" destOrd="0" presId="urn:microsoft.com/office/officeart/2005/8/layout/chevron2"/>
    <dgm:cxn modelId="{E8E8D8CD-B3EB-4CC3-8259-84913794C662}" srcId="{57D1BD7E-D2A0-42B5-B731-DF6E448EFBC0}" destId="{A55EA3BC-17A7-440F-8B8E-2DBD63302F0E}" srcOrd="0" destOrd="0" parTransId="{AA6FE8D7-FFCF-4829-9868-82BCBC0C1AE1}" sibTransId="{4F221E0B-B8DD-429E-9FF2-B8BB1878BF4E}"/>
    <dgm:cxn modelId="{24E852B1-BCFF-427F-8681-8E57B8A68A9A}" type="presOf" srcId="{57D1BD7E-D2A0-42B5-B731-DF6E448EFBC0}" destId="{159AB284-259F-4101-8597-3ED3F048A272}" srcOrd="0" destOrd="0" presId="urn:microsoft.com/office/officeart/2005/8/layout/chevron2"/>
    <dgm:cxn modelId="{5CA7666C-56EB-48F8-BFBB-AE33B01F3E88}" srcId="{B8AEF090-F5BF-4B33-A68E-53C2A5C51C3A}" destId="{1C7CDB30-4669-4901-9740-513273602B78}" srcOrd="0" destOrd="0" parTransId="{DF26F1A3-120B-4CFB-829E-0F48F636C482}" sibTransId="{AB66FFBB-BE72-4476-8293-98A70193412E}"/>
    <dgm:cxn modelId="{9709DC7B-32A9-4D68-9FC6-7E25A74816F0}" srcId="{1C7CDB30-4669-4901-9740-513273602B78}" destId="{762A77EB-703A-4F4C-BC88-EA3CAF97A94E}" srcOrd="0" destOrd="0" parTransId="{FABD8BC6-CB60-470E-A055-7D4C09159A75}" sibTransId="{CF82A28F-1208-438D-95A4-005FA3B2A8A8}"/>
    <dgm:cxn modelId="{658642CE-5C5D-4F00-806F-57B7B8F8734E}" srcId="{B8AEF090-F5BF-4B33-A68E-53C2A5C51C3A}" destId="{F0166095-B669-4408-8967-A00C656AB8DF}" srcOrd="2" destOrd="0" parTransId="{AFA7579C-8AAC-4214-B7F4-82406C284EE3}" sibTransId="{89D667AB-B2FD-4209-B2BA-1177CB80B1CF}"/>
    <dgm:cxn modelId="{DA41575E-CE48-40C4-94C9-BBCF4E11B0F3}" srcId="{F0166095-B669-4408-8967-A00C656AB8DF}" destId="{7F1CF753-69E7-4E58-8013-706CABC5461A}" srcOrd="0" destOrd="0" parTransId="{3A3A44BA-3127-40B2-8AB9-B7CDFEFE1569}" sibTransId="{F74163CD-971A-49A6-BAAE-BD92DE9E20A1}"/>
    <dgm:cxn modelId="{5C527092-0877-4D16-8181-46FF60FD09FC}" type="presOf" srcId="{7F1CF753-69E7-4E58-8013-706CABC5461A}" destId="{D294C133-10A9-42EF-9093-48E49175779C}" srcOrd="0" destOrd="0" presId="urn:microsoft.com/office/officeart/2005/8/layout/chevron2"/>
    <dgm:cxn modelId="{E868970E-CC86-43D9-BEA6-4E62BD1A9E96}" type="presOf" srcId="{1C7CDB30-4669-4901-9740-513273602B78}" destId="{06F9DF74-9B57-41F3-B8C4-076B6120EDCC}" srcOrd="0" destOrd="0" presId="urn:microsoft.com/office/officeart/2005/8/layout/chevron2"/>
    <dgm:cxn modelId="{A89B5042-1C0F-45D9-8A6C-5A1C0C2F72BB}" type="presOf" srcId="{B8AEF090-F5BF-4B33-A68E-53C2A5C51C3A}" destId="{0F79E117-E0BB-4816-9D39-F28B4EE60EEB}" srcOrd="0" destOrd="0" presId="urn:microsoft.com/office/officeart/2005/8/layout/chevron2"/>
    <dgm:cxn modelId="{E736339C-D99E-4B98-9159-C1EED9E1F8AF}" type="presParOf" srcId="{0F79E117-E0BB-4816-9D39-F28B4EE60EEB}" destId="{1A63CFA8-F7E9-4A1B-A25D-2AB7026BC4CF}" srcOrd="0" destOrd="0" presId="urn:microsoft.com/office/officeart/2005/8/layout/chevron2"/>
    <dgm:cxn modelId="{8DF896A5-99C2-4745-8C90-E219D38ECD8A}" type="presParOf" srcId="{1A63CFA8-F7E9-4A1B-A25D-2AB7026BC4CF}" destId="{06F9DF74-9B57-41F3-B8C4-076B6120EDCC}" srcOrd="0" destOrd="0" presId="urn:microsoft.com/office/officeart/2005/8/layout/chevron2"/>
    <dgm:cxn modelId="{F88AAD5C-21F6-4BED-89B1-BD43E6C5822D}" type="presParOf" srcId="{1A63CFA8-F7E9-4A1B-A25D-2AB7026BC4CF}" destId="{2E2F07BF-429B-4AEC-A1C6-68102DD6D856}" srcOrd="1" destOrd="0" presId="urn:microsoft.com/office/officeart/2005/8/layout/chevron2"/>
    <dgm:cxn modelId="{72D1F4D5-FA9D-4574-A902-11555B13AE42}" type="presParOf" srcId="{0F79E117-E0BB-4816-9D39-F28B4EE60EEB}" destId="{23F597D6-0D31-46F2-8B57-904B406A3264}" srcOrd="1" destOrd="0" presId="urn:microsoft.com/office/officeart/2005/8/layout/chevron2"/>
    <dgm:cxn modelId="{CF43ECBF-4B0C-4DF2-90E8-6B9200380383}" type="presParOf" srcId="{0F79E117-E0BB-4816-9D39-F28B4EE60EEB}" destId="{1D1D7296-B2BC-4B31-92F9-E30A9A63E997}" srcOrd="2" destOrd="0" presId="urn:microsoft.com/office/officeart/2005/8/layout/chevron2"/>
    <dgm:cxn modelId="{A778913B-B109-4BF1-A276-62D65E4C1B48}" type="presParOf" srcId="{1D1D7296-B2BC-4B31-92F9-E30A9A63E997}" destId="{159AB284-259F-4101-8597-3ED3F048A272}" srcOrd="0" destOrd="0" presId="urn:microsoft.com/office/officeart/2005/8/layout/chevron2"/>
    <dgm:cxn modelId="{BD30B48A-2E94-42B0-84E4-47986A7C0CB3}" type="presParOf" srcId="{1D1D7296-B2BC-4B31-92F9-E30A9A63E997}" destId="{7A4154F5-FCB5-4D5D-85B4-D939321CCB2E}" srcOrd="1" destOrd="0" presId="urn:microsoft.com/office/officeart/2005/8/layout/chevron2"/>
    <dgm:cxn modelId="{BB7E6BC8-9B58-4471-9E7A-7D7AD391935A}" type="presParOf" srcId="{0F79E117-E0BB-4816-9D39-F28B4EE60EEB}" destId="{17F19171-1216-411E-89E8-719818D39396}" srcOrd="3" destOrd="0" presId="urn:microsoft.com/office/officeart/2005/8/layout/chevron2"/>
    <dgm:cxn modelId="{53EFF264-F164-4FD8-8DA1-708A62C29D4F}" type="presParOf" srcId="{0F79E117-E0BB-4816-9D39-F28B4EE60EEB}" destId="{15089E2E-0419-4347-92B6-6490E966BF1D}" srcOrd="4" destOrd="0" presId="urn:microsoft.com/office/officeart/2005/8/layout/chevron2"/>
    <dgm:cxn modelId="{7D7562DB-A633-4D83-842B-9B7BA4C3B0CC}" type="presParOf" srcId="{15089E2E-0419-4347-92B6-6490E966BF1D}" destId="{AA4AF1AD-6F8A-4216-B76A-064D1D6E693C}" srcOrd="0" destOrd="0" presId="urn:microsoft.com/office/officeart/2005/8/layout/chevron2"/>
    <dgm:cxn modelId="{737CCEF6-8A34-407B-8B58-D109F99D26BB}" type="presParOf" srcId="{15089E2E-0419-4347-92B6-6490E966BF1D}" destId="{D294C133-10A9-42EF-9093-48E4917577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712A9B-171C-427C-B4CE-94F76BD3D28C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DB3DBD-66DB-4807-BC84-3708B3762784}">
      <dgm:prSet phldrT="[Текст]"/>
      <dgm:spPr/>
      <dgm:t>
        <a:bodyPr/>
        <a:lstStyle/>
        <a:p>
          <a:r>
            <a:rPr lang="ru-RU" b="1" dirty="0" smtClean="0"/>
            <a:t>Кабинет профилактики ВОПБ</a:t>
          </a:r>
          <a:endParaRPr lang="ru-RU" b="1" dirty="0"/>
        </a:p>
      </dgm:t>
    </dgm:pt>
    <dgm:pt modelId="{5C3E1BDE-449D-4D80-8E00-0E76EB5E8F74}" type="parTrans" cxnId="{7F17E4F0-7CEF-497D-A16B-9BE707E76791}">
      <dgm:prSet/>
      <dgm:spPr/>
      <dgm:t>
        <a:bodyPr/>
        <a:lstStyle/>
        <a:p>
          <a:endParaRPr lang="ru-RU"/>
        </a:p>
      </dgm:t>
    </dgm:pt>
    <dgm:pt modelId="{F04B58A7-441B-4B98-91C1-2A991B08D38F}" type="sibTrans" cxnId="{7F17E4F0-7CEF-497D-A16B-9BE707E76791}">
      <dgm:prSet/>
      <dgm:spPr/>
      <dgm:t>
        <a:bodyPr/>
        <a:lstStyle/>
        <a:p>
          <a:endParaRPr lang="ru-RU"/>
        </a:p>
      </dgm:t>
    </dgm:pt>
    <dgm:pt modelId="{FBC9C587-219C-409F-A748-1133E49BF8DC}">
      <dgm:prSet phldrT="[Текст]" custT="1"/>
      <dgm:spPr/>
      <dgm:t>
        <a:bodyPr/>
        <a:lstStyle/>
        <a:p>
          <a:r>
            <a:rPr lang="ru-RU" sz="1800" b="1" dirty="0" smtClean="0"/>
            <a:t>Департамент здравоохранения;</a:t>
          </a:r>
        </a:p>
        <a:p>
          <a:r>
            <a:rPr lang="ru-RU" sz="1800" b="1" dirty="0" smtClean="0"/>
            <a:t>Вологодский областной центр медицинской профилактики; Организации и т.д.</a:t>
          </a:r>
          <a:endParaRPr lang="ru-RU" sz="1800" b="1" dirty="0"/>
        </a:p>
      </dgm:t>
    </dgm:pt>
    <dgm:pt modelId="{E3586B6F-107B-4FA5-882E-010962F11C39}" type="parTrans" cxnId="{6B018B16-68F7-4AF5-ACE8-7FEFBD629ADE}">
      <dgm:prSet/>
      <dgm:spPr/>
      <dgm:t>
        <a:bodyPr/>
        <a:lstStyle/>
        <a:p>
          <a:endParaRPr lang="ru-RU"/>
        </a:p>
      </dgm:t>
    </dgm:pt>
    <dgm:pt modelId="{42270207-E710-4300-9855-B1CF8B732D3A}" type="sibTrans" cxnId="{6B018B16-68F7-4AF5-ACE8-7FEFBD629ADE}">
      <dgm:prSet/>
      <dgm:spPr/>
      <dgm:t>
        <a:bodyPr/>
        <a:lstStyle/>
        <a:p>
          <a:endParaRPr lang="ru-RU"/>
        </a:p>
      </dgm:t>
    </dgm:pt>
    <dgm:pt modelId="{C4A5A085-B1D6-4B8B-BA9E-31C87EEB58CC}">
      <dgm:prSet phldrT="[Текст]" custT="1"/>
      <dgm:spPr/>
      <dgm:t>
        <a:bodyPr/>
        <a:lstStyle/>
        <a:p>
          <a:r>
            <a:rPr lang="ru-RU" sz="2000" b="1" dirty="0" smtClean="0"/>
            <a:t>Специалисты: врачи, психологи, специалисты по социальной работе</a:t>
          </a:r>
          <a:endParaRPr lang="ru-RU" sz="2000" b="1" dirty="0"/>
        </a:p>
      </dgm:t>
    </dgm:pt>
    <dgm:pt modelId="{D82E8D35-1EFD-470F-911D-4C53FB439D1C}" type="parTrans" cxnId="{AEFC7F89-2025-4682-9B5C-0C597A379778}">
      <dgm:prSet/>
      <dgm:spPr/>
      <dgm:t>
        <a:bodyPr/>
        <a:lstStyle/>
        <a:p>
          <a:endParaRPr lang="ru-RU"/>
        </a:p>
      </dgm:t>
    </dgm:pt>
    <dgm:pt modelId="{32AF8987-AEB2-45FF-892B-3EE8BEE7A6EE}" type="sibTrans" cxnId="{AEFC7F89-2025-4682-9B5C-0C597A379778}">
      <dgm:prSet/>
      <dgm:spPr/>
      <dgm:t>
        <a:bodyPr/>
        <a:lstStyle/>
        <a:p>
          <a:endParaRPr lang="ru-RU"/>
        </a:p>
      </dgm:t>
    </dgm:pt>
    <dgm:pt modelId="{7BDF4C47-24BC-4A84-A8B1-7D2D9D56151F}">
      <dgm:prSet phldrT="[Текст]" custT="1"/>
      <dgm:spPr/>
      <dgm:t>
        <a:bodyPr/>
        <a:lstStyle/>
        <a:p>
          <a:r>
            <a:rPr lang="ru-RU" sz="2000" b="1" dirty="0" smtClean="0"/>
            <a:t>Средний медицинский персонал</a:t>
          </a:r>
          <a:endParaRPr lang="ru-RU" sz="2000" b="1" dirty="0"/>
        </a:p>
      </dgm:t>
    </dgm:pt>
    <dgm:pt modelId="{8F6D0148-7446-4877-A30B-42CE5675E161}" type="parTrans" cxnId="{1103903A-4303-43CE-9056-2969B7D0C3FA}">
      <dgm:prSet/>
      <dgm:spPr/>
      <dgm:t>
        <a:bodyPr/>
        <a:lstStyle/>
        <a:p>
          <a:endParaRPr lang="ru-RU"/>
        </a:p>
      </dgm:t>
    </dgm:pt>
    <dgm:pt modelId="{44E97C0A-2E4E-4A4C-A4BB-21228DB9E7F9}" type="sibTrans" cxnId="{1103903A-4303-43CE-9056-2969B7D0C3FA}">
      <dgm:prSet/>
      <dgm:spPr/>
      <dgm:t>
        <a:bodyPr/>
        <a:lstStyle/>
        <a:p>
          <a:endParaRPr lang="ru-RU"/>
        </a:p>
      </dgm:t>
    </dgm:pt>
    <dgm:pt modelId="{886986A2-622C-4F2A-B516-A298E66E1B34}" type="pres">
      <dgm:prSet presAssocID="{E4712A9B-171C-427C-B4CE-94F76BD3D2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7F2AEFD-3C2A-425D-BAD2-5440DED8DB0C}" type="pres">
      <dgm:prSet presAssocID="{16DB3DBD-66DB-4807-BC84-3708B3762784}" presName="singleCycle" presStyleCnt="0"/>
      <dgm:spPr/>
    </dgm:pt>
    <dgm:pt modelId="{98A3639B-6EB1-40F2-A96C-75B026BD4C6C}" type="pres">
      <dgm:prSet presAssocID="{16DB3DBD-66DB-4807-BC84-3708B3762784}" presName="singleCenter" presStyleLbl="node1" presStyleIdx="0" presStyleCnt="4" custScaleX="140412" custScaleY="116550" custLinFactNeighborX="0" custLinFactNeighborY="-913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86FD4000-1FE7-45EC-B21E-C83316F8E4D9}" type="pres">
      <dgm:prSet presAssocID="{E3586B6F-107B-4FA5-882E-010962F11C39}" presName="Name56" presStyleLbl="parChTrans1D2" presStyleIdx="0" presStyleCnt="3"/>
      <dgm:spPr/>
      <dgm:t>
        <a:bodyPr/>
        <a:lstStyle/>
        <a:p>
          <a:endParaRPr lang="ru-RU"/>
        </a:p>
      </dgm:t>
    </dgm:pt>
    <dgm:pt modelId="{DB1BF289-5C4C-416E-972D-8421404E1D8E}" type="pres">
      <dgm:prSet presAssocID="{FBC9C587-219C-409F-A748-1133E49BF8DC}" presName="text0" presStyleLbl="node1" presStyleIdx="1" presStyleCnt="4" custScaleX="722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2CB1A-8BF3-4AE1-9098-C825951A0D7B}" type="pres">
      <dgm:prSet presAssocID="{D82E8D35-1EFD-470F-911D-4C53FB439D1C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2D50B58-BB9D-4820-A4FD-9635123BF30E}" type="pres">
      <dgm:prSet presAssocID="{C4A5A085-B1D6-4B8B-BA9E-31C87EEB58CC}" presName="text0" presStyleLbl="node1" presStyleIdx="2" presStyleCnt="4" custScaleX="255126" custScaleY="131419" custRadScaleRad="121932" custRadScaleInc="-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747D0-AD1A-40FC-B5CC-C9C122B969D1}" type="pres">
      <dgm:prSet presAssocID="{8F6D0148-7446-4877-A30B-42CE5675E161}" presName="Name56" presStyleLbl="parChTrans1D2" presStyleIdx="2" presStyleCnt="3"/>
      <dgm:spPr/>
      <dgm:t>
        <a:bodyPr/>
        <a:lstStyle/>
        <a:p>
          <a:endParaRPr lang="ru-RU"/>
        </a:p>
      </dgm:t>
    </dgm:pt>
    <dgm:pt modelId="{8A302C87-91B6-483E-9F38-644B906A429F}" type="pres">
      <dgm:prSet presAssocID="{7BDF4C47-24BC-4A84-A8B1-7D2D9D56151F}" presName="text0" presStyleLbl="node1" presStyleIdx="3" presStyleCnt="4" custScaleX="255125" custScaleY="132036" custRadScaleRad="125537" custRadScaleInc="1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4974A-0845-4353-BA6C-16C87EBD0A46}" type="presOf" srcId="{8F6D0148-7446-4877-A30B-42CE5675E161}" destId="{23C747D0-AD1A-40FC-B5CC-C9C122B969D1}" srcOrd="0" destOrd="0" presId="urn:microsoft.com/office/officeart/2008/layout/RadialCluster"/>
    <dgm:cxn modelId="{6838EF3E-E754-434A-966B-9DEA2F5ACEBC}" type="presOf" srcId="{E4712A9B-171C-427C-B4CE-94F76BD3D28C}" destId="{886986A2-622C-4F2A-B516-A298E66E1B34}" srcOrd="0" destOrd="0" presId="urn:microsoft.com/office/officeart/2008/layout/RadialCluster"/>
    <dgm:cxn modelId="{6B018B16-68F7-4AF5-ACE8-7FEFBD629ADE}" srcId="{16DB3DBD-66DB-4807-BC84-3708B3762784}" destId="{FBC9C587-219C-409F-A748-1133E49BF8DC}" srcOrd="0" destOrd="0" parTransId="{E3586B6F-107B-4FA5-882E-010962F11C39}" sibTransId="{42270207-E710-4300-9855-B1CF8B732D3A}"/>
    <dgm:cxn modelId="{A0F2EDC3-891B-4541-9C11-3C2C587204C0}" type="presOf" srcId="{C4A5A085-B1D6-4B8B-BA9E-31C87EEB58CC}" destId="{A2D50B58-BB9D-4820-A4FD-9635123BF30E}" srcOrd="0" destOrd="0" presId="urn:microsoft.com/office/officeart/2008/layout/RadialCluster"/>
    <dgm:cxn modelId="{C5499809-DDB0-4F99-8BA4-160C8102A5CD}" type="presOf" srcId="{FBC9C587-219C-409F-A748-1133E49BF8DC}" destId="{DB1BF289-5C4C-416E-972D-8421404E1D8E}" srcOrd="0" destOrd="0" presId="urn:microsoft.com/office/officeart/2008/layout/RadialCluster"/>
    <dgm:cxn modelId="{AEFC7F89-2025-4682-9B5C-0C597A379778}" srcId="{16DB3DBD-66DB-4807-BC84-3708B3762784}" destId="{C4A5A085-B1D6-4B8B-BA9E-31C87EEB58CC}" srcOrd="1" destOrd="0" parTransId="{D82E8D35-1EFD-470F-911D-4C53FB439D1C}" sibTransId="{32AF8987-AEB2-45FF-892B-3EE8BEE7A6EE}"/>
    <dgm:cxn modelId="{176995A5-77DA-44A0-8C24-B7569CE7DAE2}" type="presOf" srcId="{D82E8D35-1EFD-470F-911D-4C53FB439D1C}" destId="{9AF2CB1A-8BF3-4AE1-9098-C825951A0D7B}" srcOrd="0" destOrd="0" presId="urn:microsoft.com/office/officeart/2008/layout/RadialCluster"/>
    <dgm:cxn modelId="{7F17E4F0-7CEF-497D-A16B-9BE707E76791}" srcId="{E4712A9B-171C-427C-B4CE-94F76BD3D28C}" destId="{16DB3DBD-66DB-4807-BC84-3708B3762784}" srcOrd="0" destOrd="0" parTransId="{5C3E1BDE-449D-4D80-8E00-0E76EB5E8F74}" sibTransId="{F04B58A7-441B-4B98-91C1-2A991B08D38F}"/>
    <dgm:cxn modelId="{1103903A-4303-43CE-9056-2969B7D0C3FA}" srcId="{16DB3DBD-66DB-4807-BC84-3708B3762784}" destId="{7BDF4C47-24BC-4A84-A8B1-7D2D9D56151F}" srcOrd="2" destOrd="0" parTransId="{8F6D0148-7446-4877-A30B-42CE5675E161}" sibTransId="{44E97C0A-2E4E-4A4C-A4BB-21228DB9E7F9}"/>
    <dgm:cxn modelId="{18BBD6D2-A6D4-4CE6-B231-E3BAE2B1E0B6}" type="presOf" srcId="{E3586B6F-107B-4FA5-882E-010962F11C39}" destId="{86FD4000-1FE7-45EC-B21E-C83316F8E4D9}" srcOrd="0" destOrd="0" presId="urn:microsoft.com/office/officeart/2008/layout/RadialCluster"/>
    <dgm:cxn modelId="{654BC19D-E167-4E63-8E28-61092A0D6B8C}" type="presOf" srcId="{7BDF4C47-24BC-4A84-A8B1-7D2D9D56151F}" destId="{8A302C87-91B6-483E-9F38-644B906A429F}" srcOrd="0" destOrd="0" presId="urn:microsoft.com/office/officeart/2008/layout/RadialCluster"/>
    <dgm:cxn modelId="{0CAC9787-7EC3-4789-8CD9-DBE4B065BE97}" type="presOf" srcId="{16DB3DBD-66DB-4807-BC84-3708B3762784}" destId="{98A3639B-6EB1-40F2-A96C-75B026BD4C6C}" srcOrd="0" destOrd="0" presId="urn:microsoft.com/office/officeart/2008/layout/RadialCluster"/>
    <dgm:cxn modelId="{9E34EBDE-1DC3-42F4-BE9B-1939D27934FF}" type="presParOf" srcId="{886986A2-622C-4F2A-B516-A298E66E1B34}" destId="{87F2AEFD-3C2A-425D-BAD2-5440DED8DB0C}" srcOrd="0" destOrd="0" presId="urn:microsoft.com/office/officeart/2008/layout/RadialCluster"/>
    <dgm:cxn modelId="{AADF5C9E-CAD0-4CB2-9681-55C15AD90B29}" type="presParOf" srcId="{87F2AEFD-3C2A-425D-BAD2-5440DED8DB0C}" destId="{98A3639B-6EB1-40F2-A96C-75B026BD4C6C}" srcOrd="0" destOrd="0" presId="urn:microsoft.com/office/officeart/2008/layout/RadialCluster"/>
    <dgm:cxn modelId="{39B4CF65-83FD-426A-8CDB-8FCC9D1BA16A}" type="presParOf" srcId="{87F2AEFD-3C2A-425D-BAD2-5440DED8DB0C}" destId="{86FD4000-1FE7-45EC-B21E-C83316F8E4D9}" srcOrd="1" destOrd="0" presId="urn:microsoft.com/office/officeart/2008/layout/RadialCluster"/>
    <dgm:cxn modelId="{1A145F54-7A3C-426A-8646-4D4AE0C51696}" type="presParOf" srcId="{87F2AEFD-3C2A-425D-BAD2-5440DED8DB0C}" destId="{DB1BF289-5C4C-416E-972D-8421404E1D8E}" srcOrd="2" destOrd="0" presId="urn:microsoft.com/office/officeart/2008/layout/RadialCluster"/>
    <dgm:cxn modelId="{7BCEECB5-3794-4F4D-9DB0-3E6A3E2A2381}" type="presParOf" srcId="{87F2AEFD-3C2A-425D-BAD2-5440DED8DB0C}" destId="{9AF2CB1A-8BF3-4AE1-9098-C825951A0D7B}" srcOrd="3" destOrd="0" presId="urn:microsoft.com/office/officeart/2008/layout/RadialCluster"/>
    <dgm:cxn modelId="{C1F16BCE-0B0F-4B2D-B32D-B17BD655276B}" type="presParOf" srcId="{87F2AEFD-3C2A-425D-BAD2-5440DED8DB0C}" destId="{A2D50B58-BB9D-4820-A4FD-9635123BF30E}" srcOrd="4" destOrd="0" presId="urn:microsoft.com/office/officeart/2008/layout/RadialCluster"/>
    <dgm:cxn modelId="{5F8AB96B-5402-4AB1-A724-40D5CAA48F0B}" type="presParOf" srcId="{87F2AEFD-3C2A-425D-BAD2-5440DED8DB0C}" destId="{23C747D0-AD1A-40FC-B5CC-C9C122B969D1}" srcOrd="5" destOrd="0" presId="urn:microsoft.com/office/officeart/2008/layout/RadialCluster"/>
    <dgm:cxn modelId="{B7AF3770-1319-4A9B-B8D5-8E7792A413A9}" type="presParOf" srcId="{87F2AEFD-3C2A-425D-BAD2-5440DED8DB0C}" destId="{8A302C87-91B6-483E-9F38-644B906A429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9CCBDD-3848-4067-8223-EBDBCA5C6C6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777CB4C-2DC9-449B-B0D5-D746AE0D9087}">
      <dgm:prSet phldrT="[Текст]" custT="1"/>
      <dgm:spPr/>
      <dgm:t>
        <a:bodyPr/>
        <a:lstStyle/>
        <a:p>
          <a:r>
            <a:rPr lang="ru-RU" sz="2000" b="1" dirty="0" smtClean="0"/>
            <a:t>Разработка методических материалов</a:t>
          </a:r>
          <a:endParaRPr lang="ru-RU" sz="2000" b="1" dirty="0"/>
        </a:p>
      </dgm:t>
    </dgm:pt>
    <dgm:pt modelId="{BCBA99F7-6C8B-4EBB-8D4B-254BE5CD6EFA}" type="parTrans" cxnId="{68E89486-3005-4A5C-951A-83AA8035601F}">
      <dgm:prSet/>
      <dgm:spPr/>
      <dgm:t>
        <a:bodyPr/>
        <a:lstStyle/>
        <a:p>
          <a:endParaRPr lang="ru-RU"/>
        </a:p>
      </dgm:t>
    </dgm:pt>
    <dgm:pt modelId="{F7B21A23-52BF-47F6-B958-06FFBE1D35BE}" type="sibTrans" cxnId="{68E89486-3005-4A5C-951A-83AA8035601F}">
      <dgm:prSet/>
      <dgm:spPr/>
      <dgm:t>
        <a:bodyPr/>
        <a:lstStyle/>
        <a:p>
          <a:endParaRPr lang="ru-RU"/>
        </a:p>
      </dgm:t>
    </dgm:pt>
    <dgm:pt modelId="{0F5F2E6D-304B-4E0E-8DA5-A025AC439D1F}">
      <dgm:prSet phldrT="[Текст]" custT="1"/>
      <dgm:spPr/>
      <dgm:t>
        <a:bodyPr/>
        <a:lstStyle/>
        <a:p>
          <a:r>
            <a:rPr lang="ru-RU" sz="2000" b="1" dirty="0" smtClean="0"/>
            <a:t>Мотивация персонала и вовлечение в целенаправленную деятельность по профилактике заболеваний</a:t>
          </a:r>
          <a:endParaRPr lang="ru-RU" sz="2000" b="1" dirty="0"/>
        </a:p>
      </dgm:t>
    </dgm:pt>
    <dgm:pt modelId="{AD2579ED-9E12-4B58-987B-7BD200C595D7}" type="parTrans" cxnId="{31654B0E-5F6C-450E-AE05-C949466690C6}">
      <dgm:prSet/>
      <dgm:spPr/>
      <dgm:t>
        <a:bodyPr/>
        <a:lstStyle/>
        <a:p>
          <a:endParaRPr lang="ru-RU"/>
        </a:p>
      </dgm:t>
    </dgm:pt>
    <dgm:pt modelId="{1E38F062-BC4E-4F6A-BB57-F2FE1BD78B5C}" type="sibTrans" cxnId="{31654B0E-5F6C-450E-AE05-C949466690C6}">
      <dgm:prSet/>
      <dgm:spPr/>
      <dgm:t>
        <a:bodyPr/>
        <a:lstStyle/>
        <a:p>
          <a:endParaRPr lang="ru-RU"/>
        </a:p>
      </dgm:t>
    </dgm:pt>
    <dgm:pt modelId="{EE781EA7-480E-480A-AB8D-AD5B7FE4F9EE}">
      <dgm:prSet phldrT="[Текст]" custT="1"/>
      <dgm:spPr/>
      <dgm:t>
        <a:bodyPr/>
        <a:lstStyle/>
        <a:p>
          <a:r>
            <a:rPr lang="ru-RU" sz="1800" b="1" dirty="0" smtClean="0"/>
            <a:t>Поиск площадок для проведения работы с населением.  Формирование запроса у населения на получение информации о психическом здоровье</a:t>
          </a:r>
          <a:endParaRPr lang="ru-RU" sz="1800" b="1" dirty="0"/>
        </a:p>
      </dgm:t>
    </dgm:pt>
    <dgm:pt modelId="{1C07E528-C791-4A16-86AA-54BDCB4456C9}" type="parTrans" cxnId="{587275EE-0C9C-428E-BE1E-F0379768FC69}">
      <dgm:prSet/>
      <dgm:spPr/>
      <dgm:t>
        <a:bodyPr/>
        <a:lstStyle/>
        <a:p>
          <a:endParaRPr lang="ru-RU"/>
        </a:p>
      </dgm:t>
    </dgm:pt>
    <dgm:pt modelId="{0712E8F0-C663-4D3A-A792-D6F5DCE2748A}" type="sibTrans" cxnId="{587275EE-0C9C-428E-BE1E-F0379768FC69}">
      <dgm:prSet/>
      <dgm:spPr/>
      <dgm:t>
        <a:bodyPr/>
        <a:lstStyle/>
        <a:p>
          <a:endParaRPr lang="ru-RU"/>
        </a:p>
      </dgm:t>
    </dgm:pt>
    <dgm:pt modelId="{6A7423C4-288A-4B54-98B3-692F8A86F78B}" type="pres">
      <dgm:prSet presAssocID="{399CCBDD-3848-4067-8223-EBDBCA5C6C6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C09F48-2E7B-4659-BB01-60BB94277348}" type="pres">
      <dgm:prSet presAssocID="{8777CB4C-2DC9-449B-B0D5-D746AE0D9087}" presName="gear1" presStyleLbl="node1" presStyleIdx="0" presStyleCnt="3" custLinFactNeighborX="8967" custLinFactNeighborY="7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6BB1C-46CC-4635-8B56-8F7F7E8E882D}" type="pres">
      <dgm:prSet presAssocID="{8777CB4C-2DC9-449B-B0D5-D746AE0D9087}" presName="gear1srcNode" presStyleLbl="node1" presStyleIdx="0" presStyleCnt="3"/>
      <dgm:spPr/>
      <dgm:t>
        <a:bodyPr/>
        <a:lstStyle/>
        <a:p>
          <a:endParaRPr lang="ru-RU"/>
        </a:p>
      </dgm:t>
    </dgm:pt>
    <dgm:pt modelId="{605B983C-EBDA-4E3E-9997-39303D6E65A8}" type="pres">
      <dgm:prSet presAssocID="{8777CB4C-2DC9-449B-B0D5-D746AE0D9087}" presName="gear1dstNode" presStyleLbl="node1" presStyleIdx="0" presStyleCnt="3"/>
      <dgm:spPr/>
      <dgm:t>
        <a:bodyPr/>
        <a:lstStyle/>
        <a:p>
          <a:endParaRPr lang="ru-RU"/>
        </a:p>
      </dgm:t>
    </dgm:pt>
    <dgm:pt modelId="{03AC0F9D-DD4B-4235-8418-8E5AAADF65F9}" type="pres">
      <dgm:prSet presAssocID="{0F5F2E6D-304B-4E0E-8DA5-A025AC439D1F}" presName="gear2" presStyleLbl="node1" presStyleIdx="1" presStyleCnt="3" custScaleX="194593" custScaleY="172522" custLinFactNeighborX="-73136" custLinFactNeighborY="284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1AFF3-77D5-4AC9-94CE-C6A4AFAB2F9A}" type="pres">
      <dgm:prSet presAssocID="{0F5F2E6D-304B-4E0E-8DA5-A025AC439D1F}" presName="gear2srcNode" presStyleLbl="node1" presStyleIdx="1" presStyleCnt="3"/>
      <dgm:spPr/>
      <dgm:t>
        <a:bodyPr/>
        <a:lstStyle/>
        <a:p>
          <a:endParaRPr lang="ru-RU"/>
        </a:p>
      </dgm:t>
    </dgm:pt>
    <dgm:pt modelId="{E9C3A5F0-9D7A-463F-B403-D664851DFFA1}" type="pres">
      <dgm:prSet presAssocID="{0F5F2E6D-304B-4E0E-8DA5-A025AC439D1F}" presName="gear2dstNode" presStyleLbl="node1" presStyleIdx="1" presStyleCnt="3"/>
      <dgm:spPr/>
      <dgm:t>
        <a:bodyPr/>
        <a:lstStyle/>
        <a:p>
          <a:endParaRPr lang="ru-RU"/>
        </a:p>
      </dgm:t>
    </dgm:pt>
    <dgm:pt modelId="{A6ABC63A-19FC-49D3-88DF-460ABECD0CBA}" type="pres">
      <dgm:prSet presAssocID="{EE781EA7-480E-480A-AB8D-AD5B7FE4F9EE}" presName="gear3" presStyleLbl="node1" presStyleIdx="2" presStyleCnt="3" custAng="900000" custScaleX="161626" custScaleY="155125" custLinFactNeighborX="25772" custLinFactNeighborY="-6630"/>
      <dgm:spPr/>
      <dgm:t>
        <a:bodyPr/>
        <a:lstStyle/>
        <a:p>
          <a:endParaRPr lang="ru-RU"/>
        </a:p>
      </dgm:t>
    </dgm:pt>
    <dgm:pt modelId="{A6AB5F0E-F2EA-47E9-B1CE-04762FAD1E85}" type="pres">
      <dgm:prSet presAssocID="{EE781EA7-480E-480A-AB8D-AD5B7FE4F9E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C0F93-9A68-42E2-A007-D37D5E644FD9}" type="pres">
      <dgm:prSet presAssocID="{EE781EA7-480E-480A-AB8D-AD5B7FE4F9EE}" presName="gear3srcNode" presStyleLbl="node1" presStyleIdx="2" presStyleCnt="3"/>
      <dgm:spPr/>
      <dgm:t>
        <a:bodyPr/>
        <a:lstStyle/>
        <a:p>
          <a:endParaRPr lang="ru-RU"/>
        </a:p>
      </dgm:t>
    </dgm:pt>
    <dgm:pt modelId="{90EB51A7-1709-4476-BCD8-6FA55617AE93}" type="pres">
      <dgm:prSet presAssocID="{EE781EA7-480E-480A-AB8D-AD5B7FE4F9EE}" presName="gear3dstNode" presStyleLbl="node1" presStyleIdx="2" presStyleCnt="3"/>
      <dgm:spPr/>
      <dgm:t>
        <a:bodyPr/>
        <a:lstStyle/>
        <a:p>
          <a:endParaRPr lang="ru-RU"/>
        </a:p>
      </dgm:t>
    </dgm:pt>
    <dgm:pt modelId="{8ACC85E9-F116-44D1-B85D-BA0EDA5A1E75}" type="pres">
      <dgm:prSet presAssocID="{F7B21A23-52BF-47F6-B958-06FFBE1D35BE}" presName="connector1" presStyleLbl="sibTrans2D1" presStyleIdx="0" presStyleCnt="3" custScaleX="79886" custScaleY="73587" custLinFactNeighborX="9788" custLinFactNeighborY="-1491"/>
      <dgm:spPr/>
      <dgm:t>
        <a:bodyPr/>
        <a:lstStyle/>
        <a:p>
          <a:endParaRPr lang="ru-RU"/>
        </a:p>
      </dgm:t>
    </dgm:pt>
    <dgm:pt modelId="{E51D27F0-53F7-4FDD-93C7-8E79F982CD8C}" type="pres">
      <dgm:prSet presAssocID="{1E38F062-BC4E-4F6A-BB57-F2FE1BD78B5C}" presName="connector2" presStyleLbl="sibTrans2D1" presStyleIdx="1" presStyleCnt="3" custAng="2014521" custLinFactNeighborX="-50648" custLinFactNeighborY="-8036"/>
      <dgm:spPr/>
      <dgm:t>
        <a:bodyPr/>
        <a:lstStyle/>
        <a:p>
          <a:endParaRPr lang="ru-RU"/>
        </a:p>
      </dgm:t>
    </dgm:pt>
    <dgm:pt modelId="{84AE3E15-C353-4776-B066-4238F837BDB4}" type="pres">
      <dgm:prSet presAssocID="{0712E8F0-C663-4D3A-A792-D6F5DCE2748A}" presName="connector3" presStyleLbl="sibTrans2D1" presStyleIdx="2" presStyleCnt="3" custScaleX="141886" custScaleY="128619" custLinFactNeighborX="23742" custLinFactNeighborY="-5758"/>
      <dgm:spPr/>
      <dgm:t>
        <a:bodyPr/>
        <a:lstStyle/>
        <a:p>
          <a:endParaRPr lang="ru-RU"/>
        </a:p>
      </dgm:t>
    </dgm:pt>
  </dgm:ptLst>
  <dgm:cxnLst>
    <dgm:cxn modelId="{F26D6DAE-982A-4B11-8946-AD5964837745}" type="presOf" srcId="{8777CB4C-2DC9-449B-B0D5-D746AE0D9087}" destId="{605B983C-EBDA-4E3E-9997-39303D6E65A8}" srcOrd="2" destOrd="0" presId="urn:microsoft.com/office/officeart/2005/8/layout/gear1"/>
    <dgm:cxn modelId="{36A9E809-5ECB-4D36-AD5E-29B72EC4698D}" type="presOf" srcId="{0F5F2E6D-304B-4E0E-8DA5-A025AC439D1F}" destId="{E9C3A5F0-9D7A-463F-B403-D664851DFFA1}" srcOrd="2" destOrd="0" presId="urn:microsoft.com/office/officeart/2005/8/layout/gear1"/>
    <dgm:cxn modelId="{271C9AFE-51F6-4BB3-9053-9A36F8FC9D5F}" type="presOf" srcId="{0F5F2E6D-304B-4E0E-8DA5-A025AC439D1F}" destId="{AEF1AFF3-77D5-4AC9-94CE-C6A4AFAB2F9A}" srcOrd="1" destOrd="0" presId="urn:microsoft.com/office/officeart/2005/8/layout/gear1"/>
    <dgm:cxn modelId="{31654B0E-5F6C-450E-AE05-C949466690C6}" srcId="{399CCBDD-3848-4067-8223-EBDBCA5C6C6E}" destId="{0F5F2E6D-304B-4E0E-8DA5-A025AC439D1F}" srcOrd="1" destOrd="0" parTransId="{AD2579ED-9E12-4B58-987B-7BD200C595D7}" sibTransId="{1E38F062-BC4E-4F6A-BB57-F2FE1BD78B5C}"/>
    <dgm:cxn modelId="{605A60B1-A8FE-48A8-B383-50F4CF8042EA}" type="presOf" srcId="{EE781EA7-480E-480A-AB8D-AD5B7FE4F9EE}" destId="{A6ABC63A-19FC-49D3-88DF-460ABECD0CBA}" srcOrd="0" destOrd="0" presId="urn:microsoft.com/office/officeart/2005/8/layout/gear1"/>
    <dgm:cxn modelId="{6EF6EC20-2374-492D-8AA0-A46EE43E1FAB}" type="presOf" srcId="{EE781EA7-480E-480A-AB8D-AD5B7FE4F9EE}" destId="{90EB51A7-1709-4476-BCD8-6FA55617AE93}" srcOrd="3" destOrd="0" presId="urn:microsoft.com/office/officeart/2005/8/layout/gear1"/>
    <dgm:cxn modelId="{587275EE-0C9C-428E-BE1E-F0379768FC69}" srcId="{399CCBDD-3848-4067-8223-EBDBCA5C6C6E}" destId="{EE781EA7-480E-480A-AB8D-AD5B7FE4F9EE}" srcOrd="2" destOrd="0" parTransId="{1C07E528-C791-4A16-86AA-54BDCB4456C9}" sibTransId="{0712E8F0-C663-4D3A-A792-D6F5DCE2748A}"/>
    <dgm:cxn modelId="{6179AE5F-B119-404C-8F28-BB807BCDA9E2}" type="presOf" srcId="{0F5F2E6D-304B-4E0E-8DA5-A025AC439D1F}" destId="{03AC0F9D-DD4B-4235-8418-8E5AAADF65F9}" srcOrd="0" destOrd="0" presId="urn:microsoft.com/office/officeart/2005/8/layout/gear1"/>
    <dgm:cxn modelId="{02CDBF6D-5E1E-4EB4-8DD8-5028CF4D11DD}" type="presOf" srcId="{1E38F062-BC4E-4F6A-BB57-F2FE1BD78B5C}" destId="{E51D27F0-53F7-4FDD-93C7-8E79F982CD8C}" srcOrd="0" destOrd="0" presId="urn:microsoft.com/office/officeart/2005/8/layout/gear1"/>
    <dgm:cxn modelId="{68E89486-3005-4A5C-951A-83AA8035601F}" srcId="{399CCBDD-3848-4067-8223-EBDBCA5C6C6E}" destId="{8777CB4C-2DC9-449B-B0D5-D746AE0D9087}" srcOrd="0" destOrd="0" parTransId="{BCBA99F7-6C8B-4EBB-8D4B-254BE5CD6EFA}" sibTransId="{F7B21A23-52BF-47F6-B958-06FFBE1D35BE}"/>
    <dgm:cxn modelId="{45C8D71E-FBBB-44EF-9DB3-C78F0ED0B806}" type="presOf" srcId="{8777CB4C-2DC9-449B-B0D5-D746AE0D9087}" destId="{51C09F48-2E7B-4659-BB01-60BB94277348}" srcOrd="0" destOrd="0" presId="urn:microsoft.com/office/officeart/2005/8/layout/gear1"/>
    <dgm:cxn modelId="{1187A144-5109-4EFD-85C2-2CA18DF54AD5}" type="presOf" srcId="{399CCBDD-3848-4067-8223-EBDBCA5C6C6E}" destId="{6A7423C4-288A-4B54-98B3-692F8A86F78B}" srcOrd="0" destOrd="0" presId="urn:microsoft.com/office/officeart/2005/8/layout/gear1"/>
    <dgm:cxn modelId="{558376C8-56D0-4A65-9AED-057DB52EC4A5}" type="presOf" srcId="{EE781EA7-480E-480A-AB8D-AD5B7FE4F9EE}" destId="{C89C0F93-9A68-42E2-A007-D37D5E644FD9}" srcOrd="2" destOrd="0" presId="urn:microsoft.com/office/officeart/2005/8/layout/gear1"/>
    <dgm:cxn modelId="{CFA4ED7A-366D-40B5-91B4-17DA22C56AEB}" type="presOf" srcId="{0712E8F0-C663-4D3A-A792-D6F5DCE2748A}" destId="{84AE3E15-C353-4776-B066-4238F837BDB4}" srcOrd="0" destOrd="0" presId="urn:microsoft.com/office/officeart/2005/8/layout/gear1"/>
    <dgm:cxn modelId="{0E0CE74E-7372-4E49-8C2D-DDAC5A10985B}" type="presOf" srcId="{EE781EA7-480E-480A-AB8D-AD5B7FE4F9EE}" destId="{A6AB5F0E-F2EA-47E9-B1CE-04762FAD1E85}" srcOrd="1" destOrd="0" presId="urn:microsoft.com/office/officeart/2005/8/layout/gear1"/>
    <dgm:cxn modelId="{2205CA32-68C5-43B4-B1A8-8BF5A283B38F}" type="presOf" srcId="{8777CB4C-2DC9-449B-B0D5-D746AE0D9087}" destId="{33F6BB1C-46CC-4635-8B56-8F7F7E8E882D}" srcOrd="1" destOrd="0" presId="urn:microsoft.com/office/officeart/2005/8/layout/gear1"/>
    <dgm:cxn modelId="{70504F81-6931-41B9-9598-93DBDD2048C9}" type="presOf" srcId="{F7B21A23-52BF-47F6-B958-06FFBE1D35BE}" destId="{8ACC85E9-F116-44D1-B85D-BA0EDA5A1E75}" srcOrd="0" destOrd="0" presId="urn:microsoft.com/office/officeart/2005/8/layout/gear1"/>
    <dgm:cxn modelId="{97264DCD-F547-44E3-8352-996382CECB2F}" type="presParOf" srcId="{6A7423C4-288A-4B54-98B3-692F8A86F78B}" destId="{51C09F48-2E7B-4659-BB01-60BB94277348}" srcOrd="0" destOrd="0" presId="urn:microsoft.com/office/officeart/2005/8/layout/gear1"/>
    <dgm:cxn modelId="{EA7CC364-2D09-4DDC-B848-FB4B2E2EBA70}" type="presParOf" srcId="{6A7423C4-288A-4B54-98B3-692F8A86F78B}" destId="{33F6BB1C-46CC-4635-8B56-8F7F7E8E882D}" srcOrd="1" destOrd="0" presId="urn:microsoft.com/office/officeart/2005/8/layout/gear1"/>
    <dgm:cxn modelId="{B073490F-D99F-4E91-9136-6BF0C520C91E}" type="presParOf" srcId="{6A7423C4-288A-4B54-98B3-692F8A86F78B}" destId="{605B983C-EBDA-4E3E-9997-39303D6E65A8}" srcOrd="2" destOrd="0" presId="urn:microsoft.com/office/officeart/2005/8/layout/gear1"/>
    <dgm:cxn modelId="{D49334DC-197C-4471-BCAA-DF88DC082F55}" type="presParOf" srcId="{6A7423C4-288A-4B54-98B3-692F8A86F78B}" destId="{03AC0F9D-DD4B-4235-8418-8E5AAADF65F9}" srcOrd="3" destOrd="0" presId="urn:microsoft.com/office/officeart/2005/8/layout/gear1"/>
    <dgm:cxn modelId="{6BB15756-E96D-471F-9220-BF12A0411BEE}" type="presParOf" srcId="{6A7423C4-288A-4B54-98B3-692F8A86F78B}" destId="{AEF1AFF3-77D5-4AC9-94CE-C6A4AFAB2F9A}" srcOrd="4" destOrd="0" presId="urn:microsoft.com/office/officeart/2005/8/layout/gear1"/>
    <dgm:cxn modelId="{7DF8DBFB-BBF2-4D51-B85B-93CDB7E66F7A}" type="presParOf" srcId="{6A7423C4-288A-4B54-98B3-692F8A86F78B}" destId="{E9C3A5F0-9D7A-463F-B403-D664851DFFA1}" srcOrd="5" destOrd="0" presId="urn:microsoft.com/office/officeart/2005/8/layout/gear1"/>
    <dgm:cxn modelId="{8C49BBAC-9B04-4BB0-BD7B-57EA1ACD4977}" type="presParOf" srcId="{6A7423C4-288A-4B54-98B3-692F8A86F78B}" destId="{A6ABC63A-19FC-49D3-88DF-460ABECD0CBA}" srcOrd="6" destOrd="0" presId="urn:microsoft.com/office/officeart/2005/8/layout/gear1"/>
    <dgm:cxn modelId="{77B3C25D-271D-4459-9B5E-D678BB5A8678}" type="presParOf" srcId="{6A7423C4-288A-4B54-98B3-692F8A86F78B}" destId="{A6AB5F0E-F2EA-47E9-B1CE-04762FAD1E85}" srcOrd="7" destOrd="0" presId="urn:microsoft.com/office/officeart/2005/8/layout/gear1"/>
    <dgm:cxn modelId="{B3E4954C-35A1-4456-967C-8B5F7C0470E8}" type="presParOf" srcId="{6A7423C4-288A-4B54-98B3-692F8A86F78B}" destId="{C89C0F93-9A68-42E2-A007-D37D5E644FD9}" srcOrd="8" destOrd="0" presId="urn:microsoft.com/office/officeart/2005/8/layout/gear1"/>
    <dgm:cxn modelId="{C33ED9C3-C2D9-4119-9EBA-68BE755F2977}" type="presParOf" srcId="{6A7423C4-288A-4B54-98B3-692F8A86F78B}" destId="{90EB51A7-1709-4476-BCD8-6FA55617AE93}" srcOrd="9" destOrd="0" presId="urn:microsoft.com/office/officeart/2005/8/layout/gear1"/>
    <dgm:cxn modelId="{E5FBFE7B-576E-4885-805A-6BBBFF52B47C}" type="presParOf" srcId="{6A7423C4-288A-4B54-98B3-692F8A86F78B}" destId="{8ACC85E9-F116-44D1-B85D-BA0EDA5A1E75}" srcOrd="10" destOrd="0" presId="urn:microsoft.com/office/officeart/2005/8/layout/gear1"/>
    <dgm:cxn modelId="{2F8296DC-6363-42B4-B087-F89BA0D8A924}" type="presParOf" srcId="{6A7423C4-288A-4B54-98B3-692F8A86F78B}" destId="{E51D27F0-53F7-4FDD-93C7-8E79F982CD8C}" srcOrd="11" destOrd="0" presId="urn:microsoft.com/office/officeart/2005/8/layout/gear1"/>
    <dgm:cxn modelId="{9A9B5DB7-41AA-4B05-907F-A0698A50193E}" type="presParOf" srcId="{6A7423C4-288A-4B54-98B3-692F8A86F78B}" destId="{84AE3E15-C353-4776-B066-4238F837BDB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776885-F578-4D82-B9AE-ADF574DE68A3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4407E-0069-4727-A719-469ABF66D740}">
      <dgm:prSet phldrT="[Текст]"/>
      <dgm:spPr/>
      <dgm:t>
        <a:bodyPr/>
        <a:lstStyle/>
        <a:p>
          <a:r>
            <a:rPr lang="ru-RU" dirty="0" smtClean="0"/>
            <a:t>ШЗ</a:t>
          </a:r>
          <a:endParaRPr lang="ru-RU" dirty="0"/>
        </a:p>
      </dgm:t>
    </dgm:pt>
    <dgm:pt modelId="{5CF6E753-7C38-4D9D-A714-E12C1DC4B507}" type="parTrans" cxnId="{F09AE067-1F75-43C7-BAEA-90E0F899C45D}">
      <dgm:prSet/>
      <dgm:spPr/>
      <dgm:t>
        <a:bodyPr/>
        <a:lstStyle/>
        <a:p>
          <a:endParaRPr lang="ru-RU"/>
        </a:p>
      </dgm:t>
    </dgm:pt>
    <dgm:pt modelId="{EC089FEB-2FC9-48A5-A3C4-9B3BF0CE4586}" type="sibTrans" cxnId="{F09AE067-1F75-43C7-BAEA-90E0F899C45D}">
      <dgm:prSet/>
      <dgm:spPr/>
      <dgm:t>
        <a:bodyPr/>
        <a:lstStyle/>
        <a:p>
          <a:endParaRPr lang="ru-RU"/>
        </a:p>
      </dgm:t>
    </dgm:pt>
    <dgm:pt modelId="{32E0011B-A1D8-42A1-B5E0-F8197CB53FF8}">
      <dgm:prSet phldrT="[Текст]"/>
      <dgm:spPr/>
      <dgm:t>
        <a:bodyPr/>
        <a:lstStyle/>
        <a:p>
          <a:r>
            <a:rPr lang="ru-RU" dirty="0" smtClean="0"/>
            <a:t>Здоровый образ жизни;</a:t>
          </a:r>
          <a:endParaRPr lang="ru-RU" dirty="0"/>
        </a:p>
      </dgm:t>
    </dgm:pt>
    <dgm:pt modelId="{40BF4FB8-8275-4734-9017-C2B2297ACE23}" type="parTrans" cxnId="{D65FB647-3242-404A-BE12-269B147E651E}">
      <dgm:prSet/>
      <dgm:spPr/>
      <dgm:t>
        <a:bodyPr/>
        <a:lstStyle/>
        <a:p>
          <a:endParaRPr lang="ru-RU"/>
        </a:p>
      </dgm:t>
    </dgm:pt>
    <dgm:pt modelId="{D7D1A978-5894-4DAB-8A50-E43FFE1D10C5}" type="sibTrans" cxnId="{D65FB647-3242-404A-BE12-269B147E651E}">
      <dgm:prSet/>
      <dgm:spPr/>
      <dgm:t>
        <a:bodyPr/>
        <a:lstStyle/>
        <a:p>
          <a:endParaRPr lang="ru-RU"/>
        </a:p>
      </dgm:t>
    </dgm:pt>
    <dgm:pt modelId="{092A176E-BC67-456E-A85C-14EFA87A2905}">
      <dgm:prSet phldrT="[Текст]"/>
      <dgm:spPr/>
      <dgm:t>
        <a:bodyPr/>
        <a:lstStyle/>
        <a:p>
          <a:r>
            <a:rPr lang="ru-RU" dirty="0" smtClean="0"/>
            <a:t>ШЗ</a:t>
          </a:r>
          <a:endParaRPr lang="ru-RU" dirty="0"/>
        </a:p>
      </dgm:t>
    </dgm:pt>
    <dgm:pt modelId="{73799A85-3D02-4FF2-B826-D38D420FA8F7}" type="parTrans" cxnId="{77BE8F56-2A0E-493F-BA08-9FAC6ED51222}">
      <dgm:prSet/>
      <dgm:spPr/>
      <dgm:t>
        <a:bodyPr/>
        <a:lstStyle/>
        <a:p>
          <a:endParaRPr lang="ru-RU"/>
        </a:p>
      </dgm:t>
    </dgm:pt>
    <dgm:pt modelId="{73E26790-E33E-4C7E-9F4D-A6938BDF56B4}" type="sibTrans" cxnId="{77BE8F56-2A0E-493F-BA08-9FAC6ED51222}">
      <dgm:prSet/>
      <dgm:spPr/>
      <dgm:t>
        <a:bodyPr/>
        <a:lstStyle/>
        <a:p>
          <a:endParaRPr lang="ru-RU"/>
        </a:p>
      </dgm:t>
    </dgm:pt>
    <dgm:pt modelId="{E80713DA-C5BF-4CB7-A468-5683CE34CA45}">
      <dgm:prSet phldrT="[Текст]"/>
      <dgm:spPr/>
      <dgm:t>
        <a:bodyPr/>
        <a:lstStyle/>
        <a:p>
          <a:r>
            <a:rPr lang="ru-RU" dirty="0" smtClean="0"/>
            <a:t>Как справиться с тревогой;</a:t>
          </a:r>
          <a:endParaRPr lang="ru-RU" dirty="0"/>
        </a:p>
      </dgm:t>
    </dgm:pt>
    <dgm:pt modelId="{D9F645C3-3AF3-433C-84E8-BB5B207E9FB3}" type="parTrans" cxnId="{C274E860-2556-4EEF-82FD-977E790A33D9}">
      <dgm:prSet/>
      <dgm:spPr/>
      <dgm:t>
        <a:bodyPr/>
        <a:lstStyle/>
        <a:p>
          <a:endParaRPr lang="ru-RU"/>
        </a:p>
      </dgm:t>
    </dgm:pt>
    <dgm:pt modelId="{F2EFC9B5-B54A-4934-A189-5EBC18596E9C}" type="sibTrans" cxnId="{C274E860-2556-4EEF-82FD-977E790A33D9}">
      <dgm:prSet/>
      <dgm:spPr/>
      <dgm:t>
        <a:bodyPr/>
        <a:lstStyle/>
        <a:p>
          <a:endParaRPr lang="ru-RU"/>
        </a:p>
      </dgm:t>
    </dgm:pt>
    <dgm:pt modelId="{FC6B338F-13F1-4DC5-804D-67245AEF2AA7}">
      <dgm:prSet phldrT="[Текст]"/>
      <dgm:spPr/>
      <dgm:t>
        <a:bodyPr/>
        <a:lstStyle/>
        <a:p>
          <a:r>
            <a:rPr lang="ru-RU" dirty="0" smtClean="0"/>
            <a:t>ШЗ</a:t>
          </a:r>
          <a:endParaRPr lang="ru-RU" dirty="0"/>
        </a:p>
      </dgm:t>
    </dgm:pt>
    <dgm:pt modelId="{CD95181C-8370-4ADA-ABAC-5C4E373C2073}" type="parTrans" cxnId="{6F6A66E0-321C-4B2C-8FAB-499D7F9AF304}">
      <dgm:prSet/>
      <dgm:spPr/>
      <dgm:t>
        <a:bodyPr/>
        <a:lstStyle/>
        <a:p>
          <a:endParaRPr lang="ru-RU"/>
        </a:p>
      </dgm:t>
    </dgm:pt>
    <dgm:pt modelId="{A705A72D-0636-4771-B5AF-4B29E1E5DA9C}" type="sibTrans" cxnId="{6F6A66E0-321C-4B2C-8FAB-499D7F9AF304}">
      <dgm:prSet/>
      <dgm:spPr/>
      <dgm:t>
        <a:bodyPr/>
        <a:lstStyle/>
        <a:p>
          <a:endParaRPr lang="ru-RU"/>
        </a:p>
      </dgm:t>
    </dgm:pt>
    <dgm:pt modelId="{3E29563B-1BB5-4493-8A7E-017EAA9BE3FC}">
      <dgm:prSet phldrT="[Текст]"/>
      <dgm:spPr/>
      <dgm:t>
        <a:bodyPr/>
        <a:lstStyle/>
        <a:p>
          <a:r>
            <a:rPr lang="ru-RU" dirty="0" smtClean="0"/>
            <a:t>Для родственников пациентов, страдающих </a:t>
          </a:r>
          <a:r>
            <a:rPr lang="en-US" dirty="0" err="1" smtClean="0"/>
            <a:t>sch</a:t>
          </a:r>
          <a:r>
            <a:rPr lang="ru-RU" dirty="0" smtClean="0"/>
            <a:t>. И др.</a:t>
          </a:r>
          <a:endParaRPr lang="ru-RU" dirty="0"/>
        </a:p>
      </dgm:t>
    </dgm:pt>
    <dgm:pt modelId="{E4184C0F-CB09-4518-B459-396CA9454540}" type="parTrans" cxnId="{A390985B-6454-42F9-813E-0ABCBE8B0476}">
      <dgm:prSet/>
      <dgm:spPr/>
      <dgm:t>
        <a:bodyPr/>
        <a:lstStyle/>
        <a:p>
          <a:endParaRPr lang="ru-RU"/>
        </a:p>
      </dgm:t>
    </dgm:pt>
    <dgm:pt modelId="{352D4424-00BB-4162-AFDA-89F608D35C08}" type="sibTrans" cxnId="{A390985B-6454-42F9-813E-0ABCBE8B0476}">
      <dgm:prSet/>
      <dgm:spPr/>
      <dgm:t>
        <a:bodyPr/>
        <a:lstStyle/>
        <a:p>
          <a:endParaRPr lang="ru-RU"/>
        </a:p>
      </dgm:t>
    </dgm:pt>
    <dgm:pt modelId="{49A24945-169D-44FB-9CE5-1F3F20206F7D}">
      <dgm:prSet phldrT="[Текст]"/>
      <dgm:spPr/>
      <dgm:t>
        <a:bodyPr/>
        <a:lstStyle/>
        <a:p>
          <a:r>
            <a:rPr lang="ru-RU" dirty="0" smtClean="0"/>
            <a:t>ШЗ</a:t>
          </a:r>
          <a:endParaRPr lang="ru-RU" dirty="0"/>
        </a:p>
      </dgm:t>
    </dgm:pt>
    <dgm:pt modelId="{EB469CDF-4330-4148-B2B3-7710A17587B5}" type="parTrans" cxnId="{FDE97ED8-7ADD-4067-B018-E6DAF0DED691}">
      <dgm:prSet/>
      <dgm:spPr/>
      <dgm:t>
        <a:bodyPr/>
        <a:lstStyle/>
        <a:p>
          <a:endParaRPr lang="ru-RU"/>
        </a:p>
      </dgm:t>
    </dgm:pt>
    <dgm:pt modelId="{630E88BE-0524-480E-8ED5-F16697B86585}" type="sibTrans" cxnId="{FDE97ED8-7ADD-4067-B018-E6DAF0DED691}">
      <dgm:prSet/>
      <dgm:spPr/>
      <dgm:t>
        <a:bodyPr/>
        <a:lstStyle/>
        <a:p>
          <a:endParaRPr lang="ru-RU"/>
        </a:p>
      </dgm:t>
    </dgm:pt>
    <dgm:pt modelId="{5BFA0C30-97A5-4677-9EE6-E639CC6B6A9F}">
      <dgm:prSet/>
      <dgm:spPr/>
      <dgm:t>
        <a:bodyPr/>
        <a:lstStyle/>
        <a:p>
          <a:r>
            <a:rPr lang="ru-RU" dirty="0" smtClean="0"/>
            <a:t>По профилактике синдрома эмоционального выгорания;</a:t>
          </a:r>
          <a:endParaRPr lang="ru-RU" dirty="0"/>
        </a:p>
      </dgm:t>
    </dgm:pt>
    <dgm:pt modelId="{CC0517BE-53DC-497C-A631-78E020656F43}" type="parTrans" cxnId="{446219F5-6D79-4719-AC3C-69CDE1C3AFB4}">
      <dgm:prSet/>
      <dgm:spPr/>
      <dgm:t>
        <a:bodyPr/>
        <a:lstStyle/>
        <a:p>
          <a:endParaRPr lang="ru-RU"/>
        </a:p>
      </dgm:t>
    </dgm:pt>
    <dgm:pt modelId="{11A9061C-F1A8-44C8-9E95-EE98108197AA}" type="sibTrans" cxnId="{446219F5-6D79-4719-AC3C-69CDE1C3AFB4}">
      <dgm:prSet/>
      <dgm:spPr/>
      <dgm:t>
        <a:bodyPr/>
        <a:lstStyle/>
        <a:p>
          <a:endParaRPr lang="ru-RU"/>
        </a:p>
      </dgm:t>
    </dgm:pt>
    <dgm:pt modelId="{5F3193A5-2B35-46C6-A0F8-D4BD53B00E7F}" type="pres">
      <dgm:prSet presAssocID="{08776885-F578-4D82-B9AE-ADF574DE68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976651-9AE4-4AE2-A0A2-C6AE189A57C6}" type="pres">
      <dgm:prSet presAssocID="{2FE4407E-0069-4727-A719-469ABF66D740}" presName="composite" presStyleCnt="0"/>
      <dgm:spPr/>
    </dgm:pt>
    <dgm:pt modelId="{5CA597A3-BFBC-4FFE-8682-033D4A407358}" type="pres">
      <dgm:prSet presAssocID="{2FE4407E-0069-4727-A719-469ABF66D74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94E08-CA08-4F37-9C2E-3FABDF3F28BC}" type="pres">
      <dgm:prSet presAssocID="{2FE4407E-0069-4727-A719-469ABF66D74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EB549-F21A-46CF-AF84-7352AA7E62BC}" type="pres">
      <dgm:prSet presAssocID="{EC089FEB-2FC9-48A5-A3C4-9B3BF0CE4586}" presName="sp" presStyleCnt="0"/>
      <dgm:spPr/>
    </dgm:pt>
    <dgm:pt modelId="{D06E2FB7-9E3D-4062-8D93-E587A04AD808}" type="pres">
      <dgm:prSet presAssocID="{092A176E-BC67-456E-A85C-14EFA87A2905}" presName="composite" presStyleCnt="0"/>
      <dgm:spPr/>
    </dgm:pt>
    <dgm:pt modelId="{BDB49CD2-1501-4CF2-8AFE-A7BAEBB94AFC}" type="pres">
      <dgm:prSet presAssocID="{092A176E-BC67-456E-A85C-14EFA87A290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BF4F3-6F1C-49C0-A925-B35DA8A7BB28}" type="pres">
      <dgm:prSet presAssocID="{092A176E-BC67-456E-A85C-14EFA87A29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F05C-5355-462A-A2DE-FC8D81352098}" type="pres">
      <dgm:prSet presAssocID="{73E26790-E33E-4C7E-9F4D-A6938BDF56B4}" presName="sp" presStyleCnt="0"/>
      <dgm:spPr/>
    </dgm:pt>
    <dgm:pt modelId="{EA1F5B9E-0F2D-44CB-A765-D762342ED848}" type="pres">
      <dgm:prSet presAssocID="{FC6B338F-13F1-4DC5-804D-67245AEF2AA7}" presName="composite" presStyleCnt="0"/>
      <dgm:spPr/>
    </dgm:pt>
    <dgm:pt modelId="{94C403AC-B379-4047-BEDE-E3F6F87B9086}" type="pres">
      <dgm:prSet presAssocID="{FC6B338F-13F1-4DC5-804D-67245AEF2AA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BB433-DB8F-4CC5-A460-74A8034EBC7A}" type="pres">
      <dgm:prSet presAssocID="{FC6B338F-13F1-4DC5-804D-67245AEF2AA7}" presName="descendantText" presStyleLbl="alignAcc1" presStyleIdx="2" presStyleCnt="4" custLinFactNeighborX="-611" custLinFactNeighborY="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50A07-B5D2-44F4-B2E8-3BB22F7FD321}" type="pres">
      <dgm:prSet presAssocID="{A705A72D-0636-4771-B5AF-4B29E1E5DA9C}" presName="sp" presStyleCnt="0"/>
      <dgm:spPr/>
    </dgm:pt>
    <dgm:pt modelId="{22B96F45-AA46-4587-A447-66E21084662A}" type="pres">
      <dgm:prSet presAssocID="{49A24945-169D-44FB-9CE5-1F3F20206F7D}" presName="composite" presStyleCnt="0"/>
      <dgm:spPr/>
    </dgm:pt>
    <dgm:pt modelId="{B5E8302F-82CA-41D9-B257-110157A986EC}" type="pres">
      <dgm:prSet presAssocID="{49A24945-169D-44FB-9CE5-1F3F20206F7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E479A-64FB-41C8-B13E-33FC8A5A5AC7}" type="pres">
      <dgm:prSet presAssocID="{49A24945-169D-44FB-9CE5-1F3F20206F7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6219F5-6D79-4719-AC3C-69CDE1C3AFB4}" srcId="{FC6B338F-13F1-4DC5-804D-67245AEF2AA7}" destId="{5BFA0C30-97A5-4677-9EE6-E639CC6B6A9F}" srcOrd="0" destOrd="0" parTransId="{CC0517BE-53DC-497C-A631-78E020656F43}" sibTransId="{11A9061C-F1A8-44C8-9E95-EE98108197AA}"/>
    <dgm:cxn modelId="{93C0049E-66BC-43A6-86EB-04628E879305}" type="presOf" srcId="{092A176E-BC67-456E-A85C-14EFA87A2905}" destId="{BDB49CD2-1501-4CF2-8AFE-A7BAEBB94AFC}" srcOrd="0" destOrd="0" presId="urn:microsoft.com/office/officeart/2005/8/layout/chevron2"/>
    <dgm:cxn modelId="{A390985B-6454-42F9-813E-0ABCBE8B0476}" srcId="{49A24945-169D-44FB-9CE5-1F3F20206F7D}" destId="{3E29563B-1BB5-4493-8A7E-017EAA9BE3FC}" srcOrd="0" destOrd="0" parTransId="{E4184C0F-CB09-4518-B459-396CA9454540}" sibTransId="{352D4424-00BB-4162-AFDA-89F608D35C08}"/>
    <dgm:cxn modelId="{C274E860-2556-4EEF-82FD-977E790A33D9}" srcId="{092A176E-BC67-456E-A85C-14EFA87A2905}" destId="{E80713DA-C5BF-4CB7-A468-5683CE34CA45}" srcOrd="0" destOrd="0" parTransId="{D9F645C3-3AF3-433C-84E8-BB5B207E9FB3}" sibTransId="{F2EFC9B5-B54A-4934-A189-5EBC18596E9C}"/>
    <dgm:cxn modelId="{D65FB647-3242-404A-BE12-269B147E651E}" srcId="{2FE4407E-0069-4727-A719-469ABF66D740}" destId="{32E0011B-A1D8-42A1-B5E0-F8197CB53FF8}" srcOrd="0" destOrd="0" parTransId="{40BF4FB8-8275-4734-9017-C2B2297ACE23}" sibTransId="{D7D1A978-5894-4DAB-8A50-E43FFE1D10C5}"/>
    <dgm:cxn modelId="{AFB414DA-7C37-4911-BDB2-B95D5989CE51}" type="presOf" srcId="{FC6B338F-13F1-4DC5-804D-67245AEF2AA7}" destId="{94C403AC-B379-4047-BEDE-E3F6F87B9086}" srcOrd="0" destOrd="0" presId="urn:microsoft.com/office/officeart/2005/8/layout/chevron2"/>
    <dgm:cxn modelId="{A65E5819-3623-4DC5-97B5-9A25092FA3DD}" type="presOf" srcId="{E80713DA-C5BF-4CB7-A468-5683CE34CA45}" destId="{B65BF4F3-6F1C-49C0-A925-B35DA8A7BB28}" srcOrd="0" destOrd="0" presId="urn:microsoft.com/office/officeart/2005/8/layout/chevron2"/>
    <dgm:cxn modelId="{E1670E40-3852-4645-9FB9-5D0FD8E8A6A3}" type="presOf" srcId="{32E0011B-A1D8-42A1-B5E0-F8197CB53FF8}" destId="{8E194E08-CA08-4F37-9C2E-3FABDF3F28BC}" srcOrd="0" destOrd="0" presId="urn:microsoft.com/office/officeart/2005/8/layout/chevron2"/>
    <dgm:cxn modelId="{0C6E2234-B640-4172-BDA8-E4F6869EB53A}" type="presOf" srcId="{3E29563B-1BB5-4493-8A7E-017EAA9BE3FC}" destId="{882E479A-64FB-41C8-B13E-33FC8A5A5AC7}" srcOrd="0" destOrd="0" presId="urn:microsoft.com/office/officeart/2005/8/layout/chevron2"/>
    <dgm:cxn modelId="{F09AE067-1F75-43C7-BAEA-90E0F899C45D}" srcId="{08776885-F578-4D82-B9AE-ADF574DE68A3}" destId="{2FE4407E-0069-4727-A719-469ABF66D740}" srcOrd="0" destOrd="0" parTransId="{5CF6E753-7C38-4D9D-A714-E12C1DC4B507}" sibTransId="{EC089FEB-2FC9-48A5-A3C4-9B3BF0CE4586}"/>
    <dgm:cxn modelId="{6F6A66E0-321C-4B2C-8FAB-499D7F9AF304}" srcId="{08776885-F578-4D82-B9AE-ADF574DE68A3}" destId="{FC6B338F-13F1-4DC5-804D-67245AEF2AA7}" srcOrd="2" destOrd="0" parTransId="{CD95181C-8370-4ADA-ABAC-5C4E373C2073}" sibTransId="{A705A72D-0636-4771-B5AF-4B29E1E5DA9C}"/>
    <dgm:cxn modelId="{FDE97ED8-7ADD-4067-B018-E6DAF0DED691}" srcId="{08776885-F578-4D82-B9AE-ADF574DE68A3}" destId="{49A24945-169D-44FB-9CE5-1F3F20206F7D}" srcOrd="3" destOrd="0" parTransId="{EB469CDF-4330-4148-B2B3-7710A17587B5}" sibTransId="{630E88BE-0524-480E-8ED5-F16697B86585}"/>
    <dgm:cxn modelId="{16C2EA4A-9936-49BD-BDF7-5E2824EACA9A}" type="presOf" srcId="{5BFA0C30-97A5-4677-9EE6-E639CC6B6A9F}" destId="{ED1BB433-DB8F-4CC5-A460-74A8034EBC7A}" srcOrd="0" destOrd="0" presId="urn:microsoft.com/office/officeart/2005/8/layout/chevron2"/>
    <dgm:cxn modelId="{EFA5BD4C-9E69-403B-9DB9-B6C08571B80F}" type="presOf" srcId="{49A24945-169D-44FB-9CE5-1F3F20206F7D}" destId="{B5E8302F-82CA-41D9-B257-110157A986EC}" srcOrd="0" destOrd="0" presId="urn:microsoft.com/office/officeart/2005/8/layout/chevron2"/>
    <dgm:cxn modelId="{E827FAD8-FC03-4A9A-950F-3FB687FF4CB3}" type="presOf" srcId="{08776885-F578-4D82-B9AE-ADF574DE68A3}" destId="{5F3193A5-2B35-46C6-A0F8-D4BD53B00E7F}" srcOrd="0" destOrd="0" presId="urn:microsoft.com/office/officeart/2005/8/layout/chevron2"/>
    <dgm:cxn modelId="{77BE8F56-2A0E-493F-BA08-9FAC6ED51222}" srcId="{08776885-F578-4D82-B9AE-ADF574DE68A3}" destId="{092A176E-BC67-456E-A85C-14EFA87A2905}" srcOrd="1" destOrd="0" parTransId="{73799A85-3D02-4FF2-B826-D38D420FA8F7}" sibTransId="{73E26790-E33E-4C7E-9F4D-A6938BDF56B4}"/>
    <dgm:cxn modelId="{E5060A68-445A-4F40-BE28-E7781769B5FC}" type="presOf" srcId="{2FE4407E-0069-4727-A719-469ABF66D740}" destId="{5CA597A3-BFBC-4FFE-8682-033D4A407358}" srcOrd="0" destOrd="0" presId="urn:microsoft.com/office/officeart/2005/8/layout/chevron2"/>
    <dgm:cxn modelId="{B89768E3-2A11-4801-B111-09432CFB55F2}" type="presParOf" srcId="{5F3193A5-2B35-46C6-A0F8-D4BD53B00E7F}" destId="{B1976651-9AE4-4AE2-A0A2-C6AE189A57C6}" srcOrd="0" destOrd="0" presId="urn:microsoft.com/office/officeart/2005/8/layout/chevron2"/>
    <dgm:cxn modelId="{3531D96B-5AB5-4B0A-B44D-6138316F5EB4}" type="presParOf" srcId="{B1976651-9AE4-4AE2-A0A2-C6AE189A57C6}" destId="{5CA597A3-BFBC-4FFE-8682-033D4A407358}" srcOrd="0" destOrd="0" presId="urn:microsoft.com/office/officeart/2005/8/layout/chevron2"/>
    <dgm:cxn modelId="{F0FA8295-D7A9-49F3-8A61-4BC0D026DD59}" type="presParOf" srcId="{B1976651-9AE4-4AE2-A0A2-C6AE189A57C6}" destId="{8E194E08-CA08-4F37-9C2E-3FABDF3F28BC}" srcOrd="1" destOrd="0" presId="urn:microsoft.com/office/officeart/2005/8/layout/chevron2"/>
    <dgm:cxn modelId="{C3B0B3EA-43A3-40CB-901C-7EB773EA49C0}" type="presParOf" srcId="{5F3193A5-2B35-46C6-A0F8-D4BD53B00E7F}" destId="{BF8EB549-F21A-46CF-AF84-7352AA7E62BC}" srcOrd="1" destOrd="0" presId="urn:microsoft.com/office/officeart/2005/8/layout/chevron2"/>
    <dgm:cxn modelId="{CD5EA68D-94BA-4E62-A60B-529524894C1A}" type="presParOf" srcId="{5F3193A5-2B35-46C6-A0F8-D4BD53B00E7F}" destId="{D06E2FB7-9E3D-4062-8D93-E587A04AD808}" srcOrd="2" destOrd="0" presId="urn:microsoft.com/office/officeart/2005/8/layout/chevron2"/>
    <dgm:cxn modelId="{4137C471-063D-4935-9CF2-BBEDEFAF1684}" type="presParOf" srcId="{D06E2FB7-9E3D-4062-8D93-E587A04AD808}" destId="{BDB49CD2-1501-4CF2-8AFE-A7BAEBB94AFC}" srcOrd="0" destOrd="0" presId="urn:microsoft.com/office/officeart/2005/8/layout/chevron2"/>
    <dgm:cxn modelId="{8EB82A5A-670D-4918-A5D9-E917B091B278}" type="presParOf" srcId="{D06E2FB7-9E3D-4062-8D93-E587A04AD808}" destId="{B65BF4F3-6F1C-49C0-A925-B35DA8A7BB28}" srcOrd="1" destOrd="0" presId="urn:microsoft.com/office/officeart/2005/8/layout/chevron2"/>
    <dgm:cxn modelId="{8C6DC368-0ECC-4B63-9C7C-F8AD212E5E63}" type="presParOf" srcId="{5F3193A5-2B35-46C6-A0F8-D4BD53B00E7F}" destId="{1761F05C-5355-462A-A2DE-FC8D81352098}" srcOrd="3" destOrd="0" presId="urn:microsoft.com/office/officeart/2005/8/layout/chevron2"/>
    <dgm:cxn modelId="{E645D17F-F934-4C22-8728-E0B1E6764822}" type="presParOf" srcId="{5F3193A5-2B35-46C6-A0F8-D4BD53B00E7F}" destId="{EA1F5B9E-0F2D-44CB-A765-D762342ED848}" srcOrd="4" destOrd="0" presId="urn:microsoft.com/office/officeart/2005/8/layout/chevron2"/>
    <dgm:cxn modelId="{FE7A1560-21C2-43CD-A2EC-429D0250ED58}" type="presParOf" srcId="{EA1F5B9E-0F2D-44CB-A765-D762342ED848}" destId="{94C403AC-B379-4047-BEDE-E3F6F87B9086}" srcOrd="0" destOrd="0" presId="urn:microsoft.com/office/officeart/2005/8/layout/chevron2"/>
    <dgm:cxn modelId="{0DBF6E18-7730-46FA-8E30-67EC87F91655}" type="presParOf" srcId="{EA1F5B9E-0F2D-44CB-A765-D762342ED848}" destId="{ED1BB433-DB8F-4CC5-A460-74A8034EBC7A}" srcOrd="1" destOrd="0" presId="urn:microsoft.com/office/officeart/2005/8/layout/chevron2"/>
    <dgm:cxn modelId="{DDE67EF3-28A1-4ECB-8226-5F23B25BAA77}" type="presParOf" srcId="{5F3193A5-2B35-46C6-A0F8-D4BD53B00E7F}" destId="{95B50A07-B5D2-44F4-B2E8-3BB22F7FD321}" srcOrd="5" destOrd="0" presId="urn:microsoft.com/office/officeart/2005/8/layout/chevron2"/>
    <dgm:cxn modelId="{E26A7B4F-23C1-4C3C-B707-0CB9009307E4}" type="presParOf" srcId="{5F3193A5-2B35-46C6-A0F8-D4BD53B00E7F}" destId="{22B96F45-AA46-4587-A447-66E21084662A}" srcOrd="6" destOrd="0" presId="urn:microsoft.com/office/officeart/2005/8/layout/chevron2"/>
    <dgm:cxn modelId="{BD68167F-8F5C-483E-B606-4C397B3D5C65}" type="presParOf" srcId="{22B96F45-AA46-4587-A447-66E21084662A}" destId="{B5E8302F-82CA-41D9-B257-110157A986EC}" srcOrd="0" destOrd="0" presId="urn:microsoft.com/office/officeart/2005/8/layout/chevron2"/>
    <dgm:cxn modelId="{0C7640C1-90D0-4BF6-86F8-0ED2132FA2A1}" type="presParOf" srcId="{22B96F45-AA46-4587-A447-66E21084662A}" destId="{882E479A-64FB-41C8-B13E-33FC8A5A5A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B63EC-BDC4-4770-BA3B-E3C30A2F9E7D}">
      <dsp:nvSpPr>
        <dsp:cNvPr id="0" name=""/>
        <dsp:cNvSpPr/>
      </dsp:nvSpPr>
      <dsp:spPr>
        <a:xfrm>
          <a:off x="1374321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26030" y="2770090"/>
        <a:ext cx="60697" cy="60697"/>
      </dsp:txXfrm>
    </dsp:sp>
    <dsp:sp modelId="{47766127-3268-4181-AF43-A64D0A8A246C}">
      <dsp:nvSpPr>
        <dsp:cNvPr id="0" name=""/>
        <dsp:cNvSpPr/>
      </dsp:nvSpPr>
      <dsp:spPr>
        <a:xfrm>
          <a:off x="1374321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42276" y="2248878"/>
        <a:ext cx="28205" cy="28205"/>
      </dsp:txXfrm>
    </dsp:sp>
    <dsp:sp modelId="{F46080F7-9C08-4C4C-AB76-5F496BD8FEB8}">
      <dsp:nvSpPr>
        <dsp:cNvPr id="0" name=""/>
        <dsp:cNvSpPr/>
      </dsp:nvSpPr>
      <dsp:spPr>
        <a:xfrm>
          <a:off x="1374321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26030" y="1695174"/>
        <a:ext cx="60697" cy="60697"/>
      </dsp:txXfrm>
    </dsp:sp>
    <dsp:sp modelId="{C04704F2-06FA-45AC-9F0F-500AA54D320F}">
      <dsp:nvSpPr>
        <dsp:cNvPr id="0" name=""/>
        <dsp:cNvSpPr/>
      </dsp:nvSpPr>
      <dsp:spPr>
        <a:xfrm rot="16200000">
          <a:off x="-1318626" y="1833015"/>
          <a:ext cx="4525963" cy="8599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Законодательство</a:t>
          </a:r>
          <a:endParaRPr lang="ru-RU" sz="4500" kern="1200" dirty="0"/>
        </a:p>
      </dsp:txBody>
      <dsp:txXfrm>
        <a:off x="-1318626" y="1833015"/>
        <a:ext cx="4525963" cy="859932"/>
      </dsp:txXfrm>
    </dsp:sp>
    <dsp:sp modelId="{530427A6-B56E-4DCD-9BB3-37F50F6B86A3}">
      <dsp:nvSpPr>
        <dsp:cNvPr id="0" name=""/>
        <dsp:cNvSpPr/>
      </dsp:nvSpPr>
      <dsp:spPr>
        <a:xfrm>
          <a:off x="1938437" y="758098"/>
          <a:ext cx="5776745" cy="8599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Федеральные законы </a:t>
          </a:r>
          <a:endParaRPr lang="ru-RU" sz="2400" kern="1200" dirty="0"/>
        </a:p>
      </dsp:txBody>
      <dsp:txXfrm>
        <a:off x="1938437" y="758098"/>
        <a:ext cx="5776745" cy="859932"/>
      </dsp:txXfrm>
    </dsp:sp>
    <dsp:sp modelId="{D459CE6D-CA3B-4D19-8ECF-8B86013D102B}">
      <dsp:nvSpPr>
        <dsp:cNvPr id="0" name=""/>
        <dsp:cNvSpPr/>
      </dsp:nvSpPr>
      <dsp:spPr>
        <a:xfrm>
          <a:off x="1938437" y="1833015"/>
          <a:ext cx="5776745" cy="8599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Приказы министерства здравоохранения и Департамента здравоохранения ВО</a:t>
          </a:r>
          <a:endParaRPr lang="ru-RU" sz="2400" kern="1200" dirty="0"/>
        </a:p>
      </dsp:txBody>
      <dsp:txXfrm>
        <a:off x="1938437" y="1833015"/>
        <a:ext cx="5776745" cy="859932"/>
      </dsp:txXfrm>
    </dsp:sp>
    <dsp:sp modelId="{EF7EFCEF-9D9E-42B9-BB69-10F622B04818}">
      <dsp:nvSpPr>
        <dsp:cNvPr id="0" name=""/>
        <dsp:cNvSpPr/>
      </dsp:nvSpPr>
      <dsp:spPr>
        <a:xfrm>
          <a:off x="1938437" y="2907931"/>
          <a:ext cx="5776773" cy="8599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Локальные акты БУЗ ВО «ВОПБ»</a:t>
          </a:r>
          <a:endParaRPr lang="ru-RU" sz="2400" kern="1200" dirty="0"/>
        </a:p>
      </dsp:txBody>
      <dsp:txXfrm>
        <a:off x="1938437" y="2907931"/>
        <a:ext cx="5776773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C58A1-918B-40CE-AEBA-C7AD18E1D842}">
      <dsp:nvSpPr>
        <dsp:cNvPr id="0" name=""/>
        <dsp:cNvSpPr/>
      </dsp:nvSpPr>
      <dsp:spPr>
        <a:xfrm rot="5400000">
          <a:off x="-394998" y="395345"/>
          <a:ext cx="2633321" cy="18433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ФЗ</a:t>
          </a:r>
          <a:endParaRPr lang="ru-RU" sz="5100" kern="1200" dirty="0"/>
        </a:p>
      </dsp:txBody>
      <dsp:txXfrm rot="-5400000">
        <a:off x="1" y="922010"/>
        <a:ext cx="1843325" cy="789996"/>
      </dsp:txXfrm>
    </dsp:sp>
    <dsp:sp modelId="{879244F1-E667-47D1-91C0-EF0F99A37AD4}">
      <dsp:nvSpPr>
        <dsp:cNvPr id="0" name=""/>
        <dsp:cNvSpPr/>
      </dsp:nvSpPr>
      <dsp:spPr>
        <a:xfrm rot="5400000">
          <a:off x="3981681" y="-2120698"/>
          <a:ext cx="1711659" cy="60055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Федеральный закон от 21.11.2011 N 323-ФЗ (ред. от 26.04.2016) </a:t>
          </a:r>
          <a:r>
            <a:rPr lang="ru-RU" sz="2700" b="1" kern="1200" dirty="0" smtClean="0"/>
            <a:t>«Об </a:t>
          </a:r>
          <a:r>
            <a:rPr lang="ru-RU" sz="2700" b="1" kern="1200" dirty="0" smtClean="0"/>
            <a:t>основах охраны здоровья граждан в Российской </a:t>
          </a:r>
          <a:r>
            <a:rPr lang="ru-RU" sz="2700" b="1" kern="1200" dirty="0" smtClean="0"/>
            <a:t>Федерации»</a:t>
          </a:r>
          <a:endParaRPr lang="ru-RU" sz="2700" kern="1200" dirty="0"/>
        </a:p>
      </dsp:txBody>
      <dsp:txXfrm rot="-5400000">
        <a:off x="1834738" y="109801"/>
        <a:ext cx="5921990" cy="1544547"/>
      </dsp:txXfrm>
    </dsp:sp>
    <dsp:sp modelId="{A21A9511-8B0D-4243-83C5-EBDB682C6AF4}">
      <dsp:nvSpPr>
        <dsp:cNvPr id="0" name=""/>
        <dsp:cNvSpPr/>
      </dsp:nvSpPr>
      <dsp:spPr>
        <a:xfrm rot="5400000">
          <a:off x="-394998" y="2745656"/>
          <a:ext cx="2633321" cy="18433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ФЗ</a:t>
          </a:r>
          <a:endParaRPr lang="ru-RU" sz="5100" kern="1200" dirty="0"/>
        </a:p>
      </dsp:txBody>
      <dsp:txXfrm rot="-5400000">
        <a:off x="1" y="3272321"/>
        <a:ext cx="1843325" cy="789996"/>
      </dsp:txXfrm>
    </dsp:sp>
    <dsp:sp modelId="{D3E1D1E6-BAD1-4B06-AD45-C35353D15009}">
      <dsp:nvSpPr>
        <dsp:cNvPr id="0" name=""/>
        <dsp:cNvSpPr/>
      </dsp:nvSpPr>
      <dsp:spPr>
        <a:xfrm rot="5400000">
          <a:off x="3990269" y="203714"/>
          <a:ext cx="1711659" cy="60055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Закон </a:t>
          </a:r>
          <a:r>
            <a:rPr lang="ru-RU" sz="2700" b="1" kern="1200" dirty="0" smtClean="0"/>
            <a:t>« О психиатрической </a:t>
          </a:r>
          <a:r>
            <a:rPr lang="ru-RU" sz="2700" b="1" kern="1200" dirty="0" smtClean="0"/>
            <a:t>помощи и гарантиях прав граждан при её </a:t>
          </a:r>
          <a:r>
            <a:rPr lang="ru-RU" sz="2700" b="1" kern="1200" dirty="0" smtClean="0"/>
            <a:t>оказании» </a:t>
          </a:r>
          <a:r>
            <a:rPr lang="ru-RU" sz="2700" b="1" kern="1200" dirty="0" smtClean="0"/>
            <a:t>от 02.07. 1992 № 3185-1</a:t>
          </a:r>
          <a:endParaRPr lang="ru-RU" sz="2700" kern="1200" dirty="0"/>
        </a:p>
      </dsp:txBody>
      <dsp:txXfrm rot="-5400000">
        <a:off x="1843326" y="2434213"/>
        <a:ext cx="5921990" cy="1544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ED7BE-174A-415C-A910-FA1041741673}">
      <dsp:nvSpPr>
        <dsp:cNvPr id="0" name=""/>
        <dsp:cNvSpPr/>
      </dsp:nvSpPr>
      <dsp:spPr>
        <a:xfrm rot="5400000">
          <a:off x="-259939" y="396794"/>
          <a:ext cx="1732932" cy="12130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Приказ</a:t>
          </a:r>
          <a:endParaRPr lang="ru-RU" sz="2400" b="1" kern="1200" dirty="0"/>
        </a:p>
      </dsp:txBody>
      <dsp:txXfrm rot="-5400000">
        <a:off x="1" y="743380"/>
        <a:ext cx="1213052" cy="519880"/>
      </dsp:txXfrm>
    </dsp:sp>
    <dsp:sp modelId="{C35DD4DA-1E07-42E0-9426-319B63452B10}">
      <dsp:nvSpPr>
        <dsp:cNvPr id="0" name=""/>
        <dsp:cNvSpPr/>
      </dsp:nvSpPr>
      <dsp:spPr>
        <a:xfrm rot="5400000">
          <a:off x="4089501" y="-2869879"/>
          <a:ext cx="1386977" cy="7139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Приказ Министерства здравоохранения РФ от 30 сентября 2015 г. N 683н</a:t>
          </a:r>
          <a:br>
            <a:rPr lang="ru-RU" sz="1600" b="1" kern="1200" dirty="0" smtClean="0"/>
          </a:br>
          <a:r>
            <a:rPr lang="ru-RU" sz="1600" b="1" kern="1200" dirty="0" smtClean="0"/>
            <a:t>"Об утверждении Порядка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организациях"</a:t>
          </a:r>
          <a:endParaRPr lang="ru-RU" sz="1600" b="1" kern="1200" dirty="0"/>
        </a:p>
      </dsp:txBody>
      <dsp:txXfrm rot="-5400000">
        <a:off x="1213053" y="74276"/>
        <a:ext cx="7072168" cy="1251563"/>
      </dsp:txXfrm>
    </dsp:sp>
    <dsp:sp modelId="{45BDF37E-07A5-4460-B4A6-AEF9551716D7}">
      <dsp:nvSpPr>
        <dsp:cNvPr id="0" name=""/>
        <dsp:cNvSpPr/>
      </dsp:nvSpPr>
      <dsp:spPr>
        <a:xfrm rot="5400000">
          <a:off x="-259939" y="1942892"/>
          <a:ext cx="1732932" cy="12130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Приказы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 rot="-5400000">
        <a:off x="1" y="2289478"/>
        <a:ext cx="1213052" cy="519880"/>
      </dsp:txXfrm>
    </dsp:sp>
    <dsp:sp modelId="{90657231-2DD2-4D30-8103-5A2B7F5F054C}">
      <dsp:nvSpPr>
        <dsp:cNvPr id="0" name=""/>
        <dsp:cNvSpPr/>
      </dsp:nvSpPr>
      <dsp:spPr>
        <a:xfrm rot="5400000">
          <a:off x="4219787" y="-1323781"/>
          <a:ext cx="1126406" cy="7139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Приказы Департамента здравоохранения Вологодской области</a:t>
          </a:r>
          <a:endParaRPr lang="ru-RU" sz="2400" b="1" kern="1200" dirty="0"/>
        </a:p>
      </dsp:txBody>
      <dsp:txXfrm rot="-5400000">
        <a:off x="1213053" y="1737940"/>
        <a:ext cx="7084888" cy="1016432"/>
      </dsp:txXfrm>
    </dsp:sp>
    <dsp:sp modelId="{27CBEC15-9766-42DC-B9F3-05D2A7B00250}">
      <dsp:nvSpPr>
        <dsp:cNvPr id="0" name=""/>
        <dsp:cNvSpPr/>
      </dsp:nvSpPr>
      <dsp:spPr>
        <a:xfrm rot="5400000">
          <a:off x="-259939" y="3488990"/>
          <a:ext cx="1732932" cy="12130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" y="3835576"/>
        <a:ext cx="1213052" cy="519880"/>
      </dsp:txXfrm>
    </dsp:sp>
    <dsp:sp modelId="{5D14A27C-513A-4887-A833-28156216CB11}">
      <dsp:nvSpPr>
        <dsp:cNvPr id="0" name=""/>
        <dsp:cNvSpPr/>
      </dsp:nvSpPr>
      <dsp:spPr>
        <a:xfrm rot="5400000">
          <a:off x="4219787" y="222315"/>
          <a:ext cx="1126406" cy="7139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Государственная программа Развития здравоохранения Вологодской области на 2014-2020 годы</a:t>
          </a:r>
          <a:endParaRPr lang="ru-RU" sz="2400" kern="1200" dirty="0"/>
        </a:p>
      </dsp:txBody>
      <dsp:txXfrm rot="-5400000">
        <a:off x="1213053" y="3284037"/>
        <a:ext cx="7084888" cy="1016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B1112-A4A3-4CF9-82DA-C1F761B5D2C3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Приказ </a:t>
          </a:r>
          <a:endParaRPr lang="ru-RU" sz="4200" kern="1200" dirty="0"/>
        </a:p>
      </dsp:txBody>
      <dsp:txXfrm rot="-5400000">
        <a:off x="1" y="842399"/>
        <a:ext cx="1683092" cy="721325"/>
      </dsp:txXfrm>
    </dsp:sp>
    <dsp:sp modelId="{4A99425D-CA49-4936-82BE-CAD48F9FBF70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Приказ №42-ПР «Об утверждении положения о профилактической работе в БУЗ ВО «ВОПБ» от 12.02.2018»</a:t>
          </a:r>
          <a:endParaRPr lang="ru-RU" sz="2400" kern="1200" dirty="0"/>
        </a:p>
      </dsp:txBody>
      <dsp:txXfrm rot="-5400000">
        <a:off x="1683093" y="77146"/>
        <a:ext cx="6470214" cy="1410285"/>
      </dsp:txXfrm>
    </dsp:sp>
    <dsp:sp modelId="{252C774A-8013-49C2-AA25-56C64030C381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Приказ </a:t>
          </a:r>
          <a:endParaRPr lang="ru-RU" sz="4200" kern="1200" dirty="0"/>
        </a:p>
      </dsp:txBody>
      <dsp:txXfrm rot="-5400000">
        <a:off x="1" y="2962237"/>
        <a:ext cx="1683092" cy="721325"/>
      </dsp:txXfrm>
    </dsp:sp>
    <dsp:sp modelId="{89A33A17-C1C8-4505-8F09-A869015344FE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Приказ №71-ПР от 22.03.2016 « Об утверждении положения о порядке проведения школ здоровья в БУЗ ВО «ВОПБ»</a:t>
          </a:r>
          <a:endParaRPr lang="ru-RU" sz="2400" kern="1200" dirty="0"/>
        </a:p>
      </dsp:txBody>
      <dsp:txXfrm rot="-5400000">
        <a:off x="1683093" y="2196984"/>
        <a:ext cx="6470214" cy="1410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DF74-9B57-41F3-B8C4-076B6120EDC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2015</a:t>
          </a:r>
          <a:endParaRPr lang="ru-RU" sz="3200" kern="1200" dirty="0"/>
        </a:p>
      </dsp:txBody>
      <dsp:txXfrm rot="-5400000">
        <a:off x="1" y="573596"/>
        <a:ext cx="1146297" cy="491270"/>
      </dsp:txXfrm>
    </dsp:sp>
    <dsp:sp modelId="{2E2F07BF-429B-4AEC-A1C6-68102DD6D856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Введение в профилактическую работу</a:t>
          </a:r>
          <a:endParaRPr lang="ru-RU" sz="2200" kern="1200" dirty="0"/>
        </a:p>
      </dsp:txBody>
      <dsp:txXfrm rot="-5400000">
        <a:off x="1146298" y="52408"/>
        <a:ext cx="7031341" cy="960496"/>
      </dsp:txXfrm>
    </dsp:sp>
    <dsp:sp modelId="{159AB284-259F-4101-8597-3ED3F048A27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2016</a:t>
          </a:r>
          <a:endParaRPr lang="ru-RU" sz="3200" kern="1200" dirty="0"/>
        </a:p>
      </dsp:txBody>
      <dsp:txXfrm rot="-5400000">
        <a:off x="1" y="2017346"/>
        <a:ext cx="1146297" cy="491270"/>
      </dsp:txXfrm>
    </dsp:sp>
    <dsp:sp modelId="{7A4154F5-FCB5-4D5D-85B4-D939321CCB2E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Организация санитарно-просветительского направления работы среднего медицинского персонала на системной основе</a:t>
          </a:r>
          <a:endParaRPr lang="ru-RU" sz="2200" kern="1200" dirty="0"/>
        </a:p>
      </dsp:txBody>
      <dsp:txXfrm rot="-5400000">
        <a:off x="1146298" y="1496158"/>
        <a:ext cx="7031341" cy="960496"/>
      </dsp:txXfrm>
    </dsp:sp>
    <dsp:sp modelId="{AA4AF1AD-6F8A-4216-B76A-064D1D6E693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2017</a:t>
          </a:r>
          <a:endParaRPr lang="ru-RU" sz="3200" kern="1200" dirty="0"/>
        </a:p>
      </dsp:txBody>
      <dsp:txXfrm rot="-5400000">
        <a:off x="1" y="3461096"/>
        <a:ext cx="1146297" cy="491270"/>
      </dsp:txXfrm>
    </dsp:sp>
    <dsp:sp modelId="{D294C133-10A9-42EF-9093-48E49175779C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Организация профилактического направления деятельности специалистов на системной основе</a:t>
          </a:r>
          <a:endParaRPr lang="ru-RU" sz="22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3639B-6EB1-40F2-A96C-75B026BD4C6C}">
      <dsp:nvSpPr>
        <dsp:cNvPr id="0" name=""/>
        <dsp:cNvSpPr/>
      </dsp:nvSpPr>
      <dsp:spPr>
        <a:xfrm>
          <a:off x="3096342" y="1743950"/>
          <a:ext cx="2160243" cy="17931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Кабинет профилактики ВОПБ</a:t>
          </a:r>
          <a:endParaRPr lang="ru-RU" sz="2300" b="1" kern="1200" dirty="0"/>
        </a:p>
      </dsp:txBody>
      <dsp:txXfrm>
        <a:off x="3183875" y="1831483"/>
        <a:ext cx="1985177" cy="1618059"/>
      </dsp:txXfrm>
    </dsp:sp>
    <dsp:sp modelId="{86FD4000-1FE7-45EC-B21E-C83316F8E4D9}">
      <dsp:nvSpPr>
        <dsp:cNvPr id="0" name=""/>
        <dsp:cNvSpPr/>
      </dsp:nvSpPr>
      <dsp:spPr>
        <a:xfrm rot="16200000">
          <a:off x="3916553" y="1484039"/>
          <a:ext cx="5198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98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BF289-5C4C-416E-972D-8421404E1D8E}">
      <dsp:nvSpPr>
        <dsp:cNvPr id="0" name=""/>
        <dsp:cNvSpPr/>
      </dsp:nvSpPr>
      <dsp:spPr>
        <a:xfrm>
          <a:off x="450931" y="193332"/>
          <a:ext cx="7451065" cy="10307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Департамент здравоохранения;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Вологодский областной центр медицинской профилактики; Организации и т.д.</a:t>
          </a:r>
          <a:endParaRPr lang="ru-RU" sz="1800" b="1" kern="1200" dirty="0"/>
        </a:p>
      </dsp:txBody>
      <dsp:txXfrm>
        <a:off x="501250" y="243651"/>
        <a:ext cx="7350427" cy="930159"/>
      </dsp:txXfrm>
    </dsp:sp>
    <dsp:sp modelId="{9AF2CB1A-8BF3-4AE1-9098-C825951A0D7B}">
      <dsp:nvSpPr>
        <dsp:cNvPr id="0" name=""/>
        <dsp:cNvSpPr/>
      </dsp:nvSpPr>
      <dsp:spPr>
        <a:xfrm rot="2157222">
          <a:off x="5199843" y="3598807"/>
          <a:ext cx="5956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56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50B58-BB9D-4820-A4FD-9635123BF30E}">
      <dsp:nvSpPr>
        <dsp:cNvPr id="0" name=""/>
        <dsp:cNvSpPr/>
      </dsp:nvSpPr>
      <dsp:spPr>
        <a:xfrm>
          <a:off x="5357725" y="3773680"/>
          <a:ext cx="2629831" cy="13546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Специалисты: врачи, психологи, специалисты по социальной работе</a:t>
          </a:r>
          <a:endParaRPr lang="ru-RU" sz="2000" b="1" kern="1200" dirty="0"/>
        </a:p>
      </dsp:txBody>
      <dsp:txXfrm>
        <a:off x="5423854" y="3839809"/>
        <a:ext cx="2497573" cy="1222405"/>
      </dsp:txXfrm>
    </dsp:sp>
    <dsp:sp modelId="{23C747D0-AD1A-40FC-B5CC-C9C122B969D1}">
      <dsp:nvSpPr>
        <dsp:cNvPr id="0" name=""/>
        <dsp:cNvSpPr/>
      </dsp:nvSpPr>
      <dsp:spPr>
        <a:xfrm rot="8707005">
          <a:off x="2501500" y="3580433"/>
          <a:ext cx="6535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35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02C87-91B6-483E-9F38-644B906A429F}">
      <dsp:nvSpPr>
        <dsp:cNvPr id="0" name=""/>
        <dsp:cNvSpPr/>
      </dsp:nvSpPr>
      <dsp:spPr>
        <a:xfrm>
          <a:off x="269207" y="3767320"/>
          <a:ext cx="2629821" cy="13610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Средний медицинский персонал</a:t>
          </a:r>
          <a:endParaRPr lang="ru-RU" sz="2000" b="1" kern="1200" dirty="0"/>
        </a:p>
      </dsp:txBody>
      <dsp:txXfrm>
        <a:off x="335647" y="3833760"/>
        <a:ext cx="2496941" cy="12281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09F48-2E7B-4659-BB01-60BB94277348}">
      <dsp:nvSpPr>
        <dsp:cNvPr id="0" name=""/>
        <dsp:cNvSpPr/>
      </dsp:nvSpPr>
      <dsp:spPr>
        <a:xfrm>
          <a:off x="4824535" y="3539756"/>
          <a:ext cx="3771900" cy="37719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Разработка методических материалов</a:t>
          </a:r>
          <a:endParaRPr lang="ru-RU" sz="2000" b="1" kern="1200" dirty="0"/>
        </a:p>
      </dsp:txBody>
      <dsp:txXfrm>
        <a:off x="5582855" y="4423306"/>
        <a:ext cx="2255260" cy="1938834"/>
      </dsp:txXfrm>
    </dsp:sp>
    <dsp:sp modelId="{03AC0F9D-DD4B-4235-8418-8E5AAADF65F9}">
      <dsp:nvSpPr>
        <dsp:cNvPr id="0" name=""/>
        <dsp:cNvSpPr/>
      </dsp:nvSpPr>
      <dsp:spPr>
        <a:xfrm>
          <a:off x="0" y="2125376"/>
          <a:ext cx="5338075" cy="473262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Мотивация персонала и вовлечение в целенаправленную деятельность по профилактике заболеваний</a:t>
          </a:r>
          <a:endParaRPr lang="ru-RU" sz="2000" b="1" kern="1200" dirty="0"/>
        </a:p>
      </dsp:txBody>
      <dsp:txXfrm>
        <a:off x="1279461" y="3324029"/>
        <a:ext cx="2779153" cy="2335317"/>
      </dsp:txXfrm>
    </dsp:sp>
    <dsp:sp modelId="{A6ABC63A-19FC-49D3-88DF-460ABECD0CBA}">
      <dsp:nvSpPr>
        <dsp:cNvPr id="0" name=""/>
        <dsp:cNvSpPr/>
      </dsp:nvSpPr>
      <dsp:spPr>
        <a:xfrm>
          <a:off x="3816431" y="46848"/>
          <a:ext cx="4408101" cy="41054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Поиск площадок для проведения работы с населением.  Формирование запроса у населения на получение информации о психическом здоровье</a:t>
          </a:r>
          <a:endParaRPr lang="ru-RU" sz="1800" b="1" kern="1200" dirty="0"/>
        </a:p>
      </dsp:txBody>
      <dsp:txXfrm rot="900000">
        <a:off x="4801207" y="929344"/>
        <a:ext cx="2438548" cy="2340463"/>
      </dsp:txXfrm>
    </dsp:sp>
    <dsp:sp modelId="{8ACC85E9-F116-44D1-B85D-BA0EDA5A1E75}">
      <dsp:nvSpPr>
        <dsp:cNvPr id="0" name=""/>
        <dsp:cNvSpPr/>
      </dsp:nvSpPr>
      <dsp:spPr>
        <a:xfrm>
          <a:off x="5184592" y="3518873"/>
          <a:ext cx="3856921" cy="3552803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D27F0-53F7-4FDD-93C7-8E79F982CD8C}">
      <dsp:nvSpPr>
        <dsp:cNvPr id="0" name=""/>
        <dsp:cNvSpPr/>
      </dsp:nvSpPr>
      <dsp:spPr>
        <a:xfrm rot="2014521">
          <a:off x="29268" y="1747926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E3E15-C353-4776-B066-4238F837BDB4}">
      <dsp:nvSpPr>
        <dsp:cNvPr id="0" name=""/>
        <dsp:cNvSpPr/>
      </dsp:nvSpPr>
      <dsp:spPr>
        <a:xfrm>
          <a:off x="3312373" y="-603457"/>
          <a:ext cx="5366393" cy="486461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97A3-BFBC-4FFE-8682-033D4A407358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ШЗ</a:t>
          </a:r>
          <a:endParaRPr lang="ru-RU" sz="2200" kern="1200" dirty="0"/>
        </a:p>
      </dsp:txBody>
      <dsp:txXfrm rot="-5400000">
        <a:off x="1" y="395096"/>
        <a:ext cx="788987" cy="338137"/>
      </dsp:txXfrm>
    </dsp:sp>
    <dsp:sp modelId="{8E194E08-CA08-4F37-9C2E-3FABDF3F28BC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Здоровый образ жизни;</a:t>
          </a:r>
          <a:endParaRPr lang="ru-RU" sz="2200" kern="1200" dirty="0"/>
        </a:p>
      </dsp:txBody>
      <dsp:txXfrm rot="-5400000">
        <a:off x="788988" y="36365"/>
        <a:ext cx="5271248" cy="661103"/>
      </dsp:txXfrm>
    </dsp:sp>
    <dsp:sp modelId="{BDB49CD2-1501-4CF2-8AFE-A7BAEBB94AFC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ШЗ</a:t>
          </a:r>
          <a:endParaRPr lang="ru-RU" sz="2200" kern="1200" dirty="0"/>
        </a:p>
      </dsp:txBody>
      <dsp:txXfrm rot="-5400000">
        <a:off x="1" y="1373653"/>
        <a:ext cx="788987" cy="338137"/>
      </dsp:txXfrm>
    </dsp:sp>
    <dsp:sp modelId="{B65BF4F3-6F1C-49C0-A925-B35DA8A7BB28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Как справиться с тревогой;</a:t>
          </a:r>
          <a:endParaRPr lang="ru-RU" sz="2200" kern="1200" dirty="0"/>
        </a:p>
      </dsp:txBody>
      <dsp:txXfrm rot="-5400000">
        <a:off x="788988" y="1014923"/>
        <a:ext cx="5271248" cy="661103"/>
      </dsp:txXfrm>
    </dsp:sp>
    <dsp:sp modelId="{94C403AC-B379-4047-BEDE-E3F6F87B9086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ШЗ</a:t>
          </a:r>
          <a:endParaRPr lang="ru-RU" sz="2200" kern="1200" dirty="0"/>
        </a:p>
      </dsp:txBody>
      <dsp:txXfrm rot="-5400000">
        <a:off x="1" y="2352210"/>
        <a:ext cx="788987" cy="338137"/>
      </dsp:txXfrm>
    </dsp:sp>
    <dsp:sp modelId="{ED1BB433-DB8F-4CC5-A460-74A8034EBC7A}">
      <dsp:nvSpPr>
        <dsp:cNvPr id="0" name=""/>
        <dsp:cNvSpPr/>
      </dsp:nvSpPr>
      <dsp:spPr>
        <a:xfrm rot="5400000">
          <a:off x="3043752" y="-319012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 профилактике синдрома эмоционального выгорания;</a:t>
          </a:r>
          <a:endParaRPr lang="ru-RU" sz="2200" kern="1200" dirty="0"/>
        </a:p>
      </dsp:txBody>
      <dsp:txXfrm rot="-5400000">
        <a:off x="756562" y="2003942"/>
        <a:ext cx="5271248" cy="661103"/>
      </dsp:txXfrm>
    </dsp:sp>
    <dsp:sp modelId="{B5E8302F-82CA-41D9-B257-110157A986EC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ШЗ</a:t>
          </a:r>
          <a:endParaRPr lang="ru-RU" sz="2200" kern="1200" dirty="0"/>
        </a:p>
      </dsp:txBody>
      <dsp:txXfrm rot="-5400000">
        <a:off x="1" y="3330768"/>
        <a:ext cx="788987" cy="338137"/>
      </dsp:txXfrm>
    </dsp:sp>
    <dsp:sp modelId="{882E479A-64FB-41C8-B13E-33FC8A5A5AC7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Для родственников пациентов, страдающих </a:t>
          </a:r>
          <a:r>
            <a:rPr lang="en-US" sz="2200" kern="1200" dirty="0" err="1" smtClean="0"/>
            <a:t>sch</a:t>
          </a:r>
          <a:r>
            <a:rPr lang="ru-RU" sz="2200" kern="1200" dirty="0" smtClean="0"/>
            <a:t>. И др.</a:t>
          </a:r>
          <a:endParaRPr lang="ru-RU" sz="2200" kern="1200" dirty="0"/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8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1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3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6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75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19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7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6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CA08-DE62-43AF-AB87-0F66097B03F8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E0CA8-FB73-4732-9D0E-93C165E7D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2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470025"/>
          </a:xfrm>
          <a:ln>
            <a:noFill/>
          </a:ln>
          <a:effectLst>
            <a:innerShdw blurRad="647700" dist="1676400" dir="10560000">
              <a:schemeClr val="bg1"/>
            </a:innerShdw>
          </a:effectLst>
        </p:spPr>
        <p:txBody>
          <a:bodyPr>
            <a:no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и результаты профилактической работы в Вологодской психиатрической больнице</a:t>
            </a:r>
            <a:r>
              <a:rPr lang="ru-RU" sz="4800" b="1" dirty="0"/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144000" cy="1752600"/>
          </a:xfrm>
        </p:spPr>
        <p:txBody>
          <a:bodyPr/>
          <a:lstStyle/>
          <a:p>
            <a:r>
              <a:rPr lang="ru-RU" dirty="0" smtClean="0"/>
              <a:t>Подготовил социальный педагог кабинета медицинской профилактики В.В. Фалалеев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856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системы психопрофилактики и психообразования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621698"/>
              </p:ext>
            </p:extLst>
          </p:nvPr>
        </p:nvGraphicFramePr>
        <p:xfrm>
          <a:off x="395536" y="1397000"/>
          <a:ext cx="835292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40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93497210"/>
              </p:ext>
            </p:extLst>
          </p:nvPr>
        </p:nvGraphicFramePr>
        <p:xfrm>
          <a:off x="0" y="0"/>
          <a:ext cx="925252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67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Школы здоровья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7640"/>
            <a:ext cx="4691598" cy="3240360"/>
          </a:xfrm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82061845"/>
              </p:ext>
            </p:extLst>
          </p:nvPr>
        </p:nvGraphicFramePr>
        <p:xfrm>
          <a:off x="304800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430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лекции для </a:t>
            </a:r>
            <a:r>
              <a:rPr lang="ru-RU" dirty="0" smtClean="0"/>
              <a:t>населения (вне ВОПБ)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84" y="1583664"/>
            <a:ext cx="4246960" cy="238774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Разработаны более 30 интерактивных занятий для населения</a:t>
            </a:r>
            <a:endParaRPr lang="ru-RU" sz="3200" b="1" dirty="0"/>
          </a:p>
        </p:txBody>
      </p:sp>
      <p:pic>
        <p:nvPicPr>
          <p:cNvPr id="1026" name="Picture 2" descr="C:\Users\falaleev\Desktop\для доклада\презентация новиково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689" y="4077072"/>
            <a:ext cx="4233417" cy="238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alaleev\Desktop\для доклада\Безымянны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84" y="4077072"/>
            <a:ext cx="4233418" cy="238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53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7507"/>
            <a:ext cx="4038600" cy="2691348"/>
          </a:xfrm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Детско-родительские отношения</a:t>
            </a:r>
          </a:p>
          <a:p>
            <a:r>
              <a:rPr lang="ru-RU" dirty="0" smtClean="0"/>
              <a:t>Подготовка к МДОУ, СОШ</a:t>
            </a:r>
          </a:p>
          <a:p>
            <a:r>
              <a:rPr lang="ru-RU" dirty="0" smtClean="0"/>
              <a:t>Конфликты</a:t>
            </a:r>
          </a:p>
          <a:p>
            <a:r>
              <a:rPr lang="ru-RU" dirty="0" smtClean="0"/>
              <a:t>Как справиться со стрессом</a:t>
            </a:r>
          </a:p>
          <a:p>
            <a:r>
              <a:rPr lang="ru-RU" dirty="0" smtClean="0"/>
              <a:t>Депрессии</a:t>
            </a:r>
          </a:p>
          <a:p>
            <a:r>
              <a:rPr lang="ru-RU" dirty="0" smtClean="0"/>
              <a:t>Зависимости</a:t>
            </a:r>
          </a:p>
          <a:p>
            <a:r>
              <a:rPr lang="ru-RU" dirty="0" smtClean="0"/>
              <a:t>Эмоциональное выгорание </a:t>
            </a:r>
            <a:r>
              <a:rPr lang="en-US" dirty="0" err="1" smtClean="0"/>
              <a:t>etc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260648"/>
            <a:ext cx="748883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Темы выступлений: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920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Сформированы «школы здоровья» для населения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395536" y="2339855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Тренинг: профилактика эмоционального выгорания (10 занятий</a:t>
            </a:r>
            <a:r>
              <a:rPr lang="ru-RU" sz="4000" b="1" dirty="0" smtClean="0"/>
              <a:t>)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0" y="235371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Тренинг: как справиться с тревогой (4 занятия</a:t>
            </a:r>
            <a:r>
              <a:rPr lang="ru-RU" sz="4000" b="1" dirty="0" smtClean="0"/>
              <a:t>)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58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Формы </a:t>
            </a:r>
            <a:r>
              <a:rPr lang="ru-RU" b="1" dirty="0"/>
              <a:t>профилактической </a:t>
            </a:r>
            <a:r>
              <a:rPr lang="ru-RU" b="1" dirty="0" smtClean="0"/>
              <a:t>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8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17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Профилактическая работа с населением на базе предприятий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3736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689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Профилактическая </a:t>
            </a:r>
            <a:r>
              <a:rPr lang="ru-RU" b="1" dirty="0"/>
              <a:t>работа с населением на базе предприятий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5722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14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профилактической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Создан банк методических материалов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Внедрена система учета выполненной 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Проводится регулярный мониторинг качества выполнения профилактической 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Организована профилактическая работа на отделениях на регулярной основе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Организована профилактическая работа с населением  вне стен больницы на системной основе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69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Нормативно-правовое регулирование в профилактике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759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49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452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Более широкое вовлечение специалистов в системную целенаправленную деятельность по формированию у населения представления о психическом здоровье;</a:t>
            </a:r>
          </a:p>
          <a:p>
            <a:r>
              <a:rPr lang="ru-RU" dirty="0" smtClean="0"/>
              <a:t>Пополнение банка методических ТК;</a:t>
            </a:r>
          </a:p>
          <a:p>
            <a:r>
              <a:rPr lang="ru-RU" dirty="0" smtClean="0"/>
              <a:t>Повышение коммуникативных компетенций специалистов, работающих с населением;</a:t>
            </a:r>
          </a:p>
          <a:p>
            <a:r>
              <a:rPr lang="ru-RU" dirty="0" smtClean="0"/>
              <a:t>Рост количества людей, охваченных деятельностью «школ психического здоровья»;</a:t>
            </a:r>
          </a:p>
          <a:p>
            <a:r>
              <a:rPr lang="ru-RU" dirty="0" smtClean="0"/>
              <a:t>Актуализация информации в рамках «Школ здоровья»;</a:t>
            </a:r>
          </a:p>
          <a:p>
            <a:r>
              <a:rPr lang="ru-RU" dirty="0" smtClean="0"/>
              <a:t>Внедрение и развитие санитарно-просветительской работы посредством инструментов сети 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0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Приоритет профилактики в Федеральных законах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3144586"/>
              </p:ext>
            </p:extLst>
          </p:nvPr>
        </p:nvGraphicFramePr>
        <p:xfrm>
          <a:off x="539552" y="1772816"/>
          <a:ext cx="784887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2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Приказ </a:t>
            </a:r>
            <a:r>
              <a:rPr lang="ru-RU" sz="3600" b="1" dirty="0"/>
              <a:t>министерства </a:t>
            </a:r>
            <a:r>
              <a:rPr lang="ru-RU" sz="3600" b="1" dirty="0" smtClean="0"/>
              <a:t>здравоохранения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29098731"/>
              </p:ext>
            </p:extLst>
          </p:nvPr>
        </p:nvGraphicFramePr>
        <p:xfrm>
          <a:off x="467544" y="1196752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44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Профессиональный стандарт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808666" cy="5648826"/>
          </a:xfrm>
        </p:spPr>
      </p:pic>
    </p:spTree>
    <p:extLst>
      <p:ext uri="{BB962C8B-B14F-4D97-AF65-F5344CB8AC3E}">
        <p14:creationId xmlns:p14="http://schemas.microsoft.com/office/powerpoint/2010/main" val="245255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Локальные акты ВОПБ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5386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6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профилактической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/>
              <a:t>Научность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/>
              <a:t>Правдивость и объективность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/>
              <a:t>Дифференцированность и целенаправленность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/>
              <a:t>Систематичность и последовательность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/>
              <a:t>Комплексность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0901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профилактической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Повышение информированности населения в области психогигиены</a:t>
            </a:r>
          </a:p>
          <a:p>
            <a:r>
              <a:rPr lang="ru-RU" dirty="0" smtClean="0"/>
              <a:t>Создание системы психопрофилактики и психообразования</a:t>
            </a:r>
          </a:p>
          <a:p>
            <a:r>
              <a:rPr lang="ru-RU" dirty="0" smtClean="0"/>
              <a:t>Снижение стигматизации, дискриминации и социальной изоляции людей, страдающих психическими расстройствами</a:t>
            </a:r>
          </a:p>
          <a:p>
            <a:r>
              <a:rPr lang="ru-RU" dirty="0" smtClean="0"/>
              <a:t>Улучшение качества жизни психически больных людей и членов их семей, формирование активной гражданской и жизненной позиции</a:t>
            </a:r>
          </a:p>
          <a:p>
            <a:r>
              <a:rPr lang="ru-RU" dirty="0" smtClean="0"/>
              <a:t>Формирование представлений о здоровом образе жизни и навыков здоровьесберегающего поведения у населения в том числе пациентов и персонала ВОПБ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7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становления профилактической работы ВОПБ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4748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043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547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Становление и результаты профилактической работы в Вологодской психиатрической больнице. </vt:lpstr>
      <vt:lpstr>Нормативно-правовое регулирование в профилактике</vt:lpstr>
      <vt:lpstr>Приоритет профилактики в Федеральных законах</vt:lpstr>
      <vt:lpstr>Приказ министерства здравоохранения </vt:lpstr>
      <vt:lpstr>Профессиональный стандарт</vt:lpstr>
      <vt:lpstr>Локальные акты ВОПБ</vt:lpstr>
      <vt:lpstr>Принципы профилактической работы</vt:lpstr>
      <vt:lpstr>Цели профилактической работы</vt:lpstr>
      <vt:lpstr>Этапы становления профилактической работы ВОПБ</vt:lpstr>
      <vt:lpstr>Создание системы психопрофилактики и психообразования </vt:lpstr>
      <vt:lpstr>Презентация PowerPoint</vt:lpstr>
      <vt:lpstr>Школы здоровья </vt:lpstr>
      <vt:lpstr>Интерактивные лекции для населения (вне ВОПБ)</vt:lpstr>
      <vt:lpstr>Презентация PowerPoint</vt:lpstr>
      <vt:lpstr>Сформированы «школы здоровья» для населения</vt:lpstr>
      <vt:lpstr>Формы профилактической работы. </vt:lpstr>
      <vt:lpstr>Профилактическая работа с населением на базе предприятий</vt:lpstr>
      <vt:lpstr>Профилактическая работа с населением на базе предприятий</vt:lpstr>
      <vt:lpstr>Итоги профилактической работы:</vt:lpstr>
      <vt:lpstr>Задачи: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Фалалеев Всеволод Владимирович</dc:creator>
  <cp:lastModifiedBy>Фалалеев Всеволод Владимирович</cp:lastModifiedBy>
  <cp:revision>38</cp:revision>
  <dcterms:created xsi:type="dcterms:W3CDTF">2018-04-12T07:37:50Z</dcterms:created>
  <dcterms:modified xsi:type="dcterms:W3CDTF">2018-05-11T06:19:01Z</dcterms:modified>
</cp:coreProperties>
</file>